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0_BBB8882B.xml" ContentType="application/vnd.ms-powerpoint.comments+xml"/>
  <Override PartName="/ppt/comments/modernComment_109_BFA9C6DB.xml" ContentType="application/vnd.ms-powerpoint.comments+xml"/>
  <Override PartName="/ppt/comments/modernComment_10A_838E1699.xml" ContentType="application/vnd.ms-powerpoint.comments+xml"/>
  <Override PartName="/ppt/comments/modernComment_102_D8AFCFD5.xml" ContentType="application/vnd.ms-powerpoint.comments+xml"/>
  <Override PartName="/ppt/comments/modernComment_103_EA8C7FD3.xml" ContentType="application/vnd.ms-powerpoint.comments+xml"/>
  <Override PartName="/ppt/comments/modernComment_105_536B8230.xml" ContentType="application/vnd.ms-powerpoint.comments+xml"/>
  <Override PartName="/ppt/comments/modernComment_10B_B066D4A6.xml" ContentType="application/vnd.ms-powerpoint.comments+xml"/>
  <Override PartName="/ppt/comments/modernComment_107_D004B290.xml" ContentType="application/vnd.ms-powerpoint.comments+xml"/>
  <Override PartName="/ppt/comments/modernComment_108_8CCF06A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56" r:id="rId2"/>
    <p:sldId id="265" r:id="rId3"/>
    <p:sldId id="266" r:id="rId4"/>
    <p:sldId id="257" r:id="rId5"/>
    <p:sldId id="258" r:id="rId6"/>
    <p:sldId id="259" r:id="rId7"/>
    <p:sldId id="260" r:id="rId8"/>
    <p:sldId id="261" r:id="rId9"/>
    <p:sldId id="267" r:id="rId10"/>
    <p:sldId id="262" r:id="rId11"/>
    <p:sldId id="263" r:id="rId12"/>
    <p:sldId id="264" r:id="rId13"/>
  </p:sldIdLst>
  <p:sldSz cx="7199313" cy="396001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4A6A63-1C9B-8BAE-52F8-A8AB99E829A8}" name="企画室01" initials="" userId="S::kikaku01@tactsystemtyo.onmicrosoft.com::e3e5794a-9612-494d-8ff2-1ac747c43a0d" providerId="AD"/>
  <p188:author id="{3381B4B8-C602-FE46-FAF4-4D906EB6D526}" name="Satoshi Kinoshita (SAKN)" initials="SK" userId="S::sakn@demant.com::19d60b02-f772-4cb6-a22f-f51978fd0e7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82"/>
    <p:restoredTop sz="96327"/>
  </p:normalViewPr>
  <p:slideViewPr>
    <p:cSldViewPr snapToGrid="0">
      <p:cViewPr>
        <p:scale>
          <a:sx n="186" d="100"/>
          <a:sy n="186" d="100"/>
        </p:scale>
        <p:origin x="21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modernComment_100_BBB8882B.xml><?xml version="1.0" encoding="utf-8"?>
<p188:cmLst xmlns:a="http://schemas.openxmlformats.org/drawingml/2006/main" xmlns:r="http://schemas.openxmlformats.org/officeDocument/2006/relationships" xmlns:p188="http://schemas.microsoft.com/office/powerpoint/2018/8/main">
  <p188:cm id="{A312C89F-A0FF-45AC-B170-67E93BEDBD83}" authorId="{3381B4B8-C602-FE46-FAF4-4D906EB6D526}" created="2023-11-10T03:23:29.132">
    <ac:deMkLst xmlns:ac="http://schemas.microsoft.com/office/drawing/2013/main/command">
      <pc:docMk xmlns:pc="http://schemas.microsoft.com/office/powerpoint/2013/main/command"/>
      <pc:sldMk xmlns:pc="http://schemas.microsoft.com/office/powerpoint/2013/main/command" cId="3149432875" sldId="256"/>
      <ac:spMk id="2" creationId="{A2FC11EE-D2B5-E1A2-1EFB-CA97AC9A9CBF}"/>
    </ac:deMkLst>
    <p188:txBody>
      <a:bodyPr/>
      <a:lstStyle/>
      <a:p>
        <a:r>
          <a:rPr lang="ja-JP" altLang="en-US"/>
          <a:t>「４人以上いる場合の会話」→「複数の人が参加する会話」</a:t>
        </a:r>
      </a:p>
    </p188:txBody>
  </p188:cm>
  <p188:cm id="{B47E1ACD-F2AA-B94A-8D04-010006119042}" authorId="{684A6A63-1C9B-8BAE-52F8-A8AB99E829A8}" created="2023-11-13T02:35:53.336">
    <ac:deMkLst xmlns:ac="http://schemas.microsoft.com/office/drawing/2013/main/command">
      <pc:docMk xmlns:pc="http://schemas.microsoft.com/office/powerpoint/2013/main/command"/>
      <pc:sldMk xmlns:pc="http://schemas.microsoft.com/office/powerpoint/2013/main/command" cId="3149432875" sldId="256"/>
      <ac:spMk id="3" creationId="{4A5EB972-2B51-005D-33B9-57F731C19FF4}"/>
    </ac:deMkLst>
    <p188:txBody>
      <a:bodyPr/>
      <a:lstStyle/>
      <a:p>
        <a:r>
          <a:rPr lang="ja-JP" altLang="en-US"/>
          <a:t>当てはまる項目が１つでもある場合</a:t>
        </a:r>
      </a:p>
    </p188:txBody>
  </p188:cm>
</p188:cmLst>
</file>

<file path=ppt/comments/modernComment_102_D8AFCFD5.xml><?xml version="1.0" encoding="utf-8"?>
<p188:cmLst xmlns:a="http://schemas.openxmlformats.org/drawingml/2006/main" xmlns:r="http://schemas.openxmlformats.org/officeDocument/2006/relationships" xmlns:p188="http://schemas.microsoft.com/office/powerpoint/2018/8/main">
  <p188:cm id="{B6410E64-C817-4519-8BDF-A594AC9BB2DC}" authorId="{3381B4B8-C602-FE46-FAF4-4D906EB6D526}" created="2023-11-10T03:35:21.439">
    <ac:deMkLst xmlns:ac="http://schemas.microsoft.com/office/drawing/2013/main/command">
      <pc:docMk xmlns:pc="http://schemas.microsoft.com/office/powerpoint/2013/main/command"/>
      <pc:sldMk xmlns:pc="http://schemas.microsoft.com/office/powerpoint/2013/main/command" cId="3635400661" sldId="258"/>
      <ac:spMk id="2" creationId="{5055519D-47F3-810B-FCBA-28649642A41D}"/>
    </ac:deMkLst>
    <p188:txBody>
      <a:bodyPr/>
      <a:lstStyle/>
      <a:p>
        <a:r>
          <a:rPr lang="ja-JP" altLang="en-US"/>
          <a:t>「両側性波難聴」→「両側性難聴」</a:t>
        </a:r>
      </a:p>
    </p188:txBody>
  </p188:cm>
  <p188:cm id="{C9D88057-408D-034E-8FBE-6336C34E2490}" authorId="{684A6A63-1C9B-8BAE-52F8-A8AB99E829A8}" created="2023-11-13T02:36:59.425">
    <ac:deMkLst xmlns:ac="http://schemas.microsoft.com/office/drawing/2013/main/command">
      <pc:docMk xmlns:pc="http://schemas.microsoft.com/office/powerpoint/2013/main/command"/>
      <pc:sldMk xmlns:pc="http://schemas.microsoft.com/office/powerpoint/2013/main/command" cId="3635400661" sldId="258"/>
      <ac:spMk id="3" creationId="{34EBA524-4035-1F49-3FB7-2C1E7EA518D0}"/>
    </ac:deMkLst>
    <p188:txBody>
      <a:bodyPr/>
      <a:lstStyle/>
      <a:p>
        <a:r>
          <a:rPr lang="ja-JP" altLang="en-US"/>
          <a:t>当てはまる項目が１つでもある場合</a:t>
        </a:r>
      </a:p>
    </p188:txBody>
  </p188:cm>
  <p188:cm id="{5AE78A1A-57F7-084A-AEDF-C9992DEEA66C}" authorId="{684A6A63-1C9B-8BAE-52F8-A8AB99E829A8}" created="2023-11-13T02:37:59.216">
    <ac:deMkLst xmlns:ac="http://schemas.microsoft.com/office/drawing/2013/main/command">
      <pc:docMk xmlns:pc="http://schemas.microsoft.com/office/powerpoint/2013/main/command"/>
      <pc:sldMk xmlns:pc="http://schemas.microsoft.com/office/powerpoint/2013/main/command" cId="3635400661" sldId="258"/>
      <ac:spMk id="4" creationId="{E0ADE210-C5C2-369A-4B0E-2BDB2F080F7D}"/>
    </ac:deMkLst>
    <p188:txBody>
      <a:bodyPr/>
      <a:lstStyle/>
      <a:p>
        <a:r>
          <a:rPr lang="ja-JP" altLang="en-US"/>
          <a:t>４人以上いる場合の会話」→「複数の人が参加する会話」。</a:t>
        </a:r>
      </a:p>
    </p188:txBody>
  </p188:cm>
</p188:cmLst>
</file>

<file path=ppt/comments/modernComment_103_EA8C7FD3.xml><?xml version="1.0" encoding="utf-8"?>
<p188:cmLst xmlns:a="http://schemas.openxmlformats.org/drawingml/2006/main" xmlns:r="http://schemas.openxmlformats.org/officeDocument/2006/relationships" xmlns:p188="http://schemas.microsoft.com/office/powerpoint/2018/8/main">
  <p188:cm id="{D40D5795-C3B1-D342-B4BC-04C89B86B6F0}" authorId="{684A6A63-1C9B-8BAE-52F8-A8AB99E829A8}" created="2023-11-13T02:38:39.730">
    <ac:deMkLst xmlns:ac="http://schemas.microsoft.com/office/drawing/2013/main/command">
      <pc:docMk xmlns:pc="http://schemas.microsoft.com/office/powerpoint/2013/main/command"/>
      <pc:sldMk xmlns:pc="http://schemas.microsoft.com/office/powerpoint/2013/main/command" cId="3935076307" sldId="259"/>
      <ac:spMk id="2" creationId="{3F9C1789-ABA8-2BCF-F476-2E86222E830D}"/>
    </ac:deMkLst>
    <p188:txBody>
      <a:bodyPr/>
      <a:lstStyle/>
      <a:p>
        <a:r>
          <a:rPr lang="ja-JP" altLang="en-US"/>
          <a:t>４人以上いる場合の会話」→「複数の人が参加する会話」。</a:t>
        </a:r>
      </a:p>
    </p188:txBody>
  </p188:cm>
  <p188:cm id="{D8C8537F-819F-5B44-B898-FD343BEE79A3}" authorId="{684A6A63-1C9B-8BAE-52F8-A8AB99E829A8}" created="2023-11-13T02:39:09.084">
    <ac:deMkLst xmlns:ac="http://schemas.microsoft.com/office/drawing/2013/main/command">
      <pc:docMk xmlns:pc="http://schemas.microsoft.com/office/powerpoint/2013/main/command"/>
      <pc:sldMk xmlns:pc="http://schemas.microsoft.com/office/powerpoint/2013/main/command" cId="3935076307" sldId="259"/>
      <ac:spMk id="6" creationId="{05D4B537-FBEA-F9CF-1496-E2B529BED370}"/>
    </ac:deMkLst>
    <p188:txBody>
      <a:bodyPr/>
      <a:lstStyle/>
      <a:p>
        <a:r>
          <a:rPr lang="ja-JP" altLang="en-US"/>
          <a:t>当てはまる項目が１つでもある場合</a:t>
        </a:r>
      </a:p>
    </p188:txBody>
  </p188:cm>
</p188:cmLst>
</file>

<file path=ppt/comments/modernComment_105_536B8230.xml><?xml version="1.0" encoding="utf-8"?>
<p188:cmLst xmlns:a="http://schemas.openxmlformats.org/drawingml/2006/main" xmlns:r="http://schemas.openxmlformats.org/officeDocument/2006/relationships" xmlns:p188="http://schemas.microsoft.com/office/powerpoint/2018/8/main">
  <p188:cm id="{6700B6AF-07E2-8B46-AB1B-43EDC1E45E48}" authorId="{684A6A63-1C9B-8BAE-52F8-A8AB99E829A8}" created="2023-11-13T02:41:05.743">
    <ac:deMkLst xmlns:ac="http://schemas.microsoft.com/office/drawing/2013/main/command">
      <pc:docMk xmlns:pc="http://schemas.microsoft.com/office/powerpoint/2013/main/command"/>
      <pc:sldMk xmlns:pc="http://schemas.microsoft.com/office/powerpoint/2013/main/command" cId="1399554608" sldId="261"/>
      <ac:spMk id="2" creationId="{895E558A-391D-CFBF-8757-C06529F53F1A}"/>
    </ac:deMkLst>
    <p188:txBody>
      <a:bodyPr/>
      <a:lstStyle/>
      <a:p>
        <a:r>
          <a:rPr lang="ja-JP" altLang="en-US"/>
          <a:t>別紙あり。</a:t>
        </a:r>
      </a:p>
    </p188:txBody>
  </p188:cm>
  <p188:cm id="{A61F8FBB-6217-BA4E-A184-D367E86B3107}" authorId="{684A6A63-1C9B-8BAE-52F8-A8AB99E829A8}" created="2023-11-13T04:12:03.875">
    <ac:deMkLst xmlns:ac="http://schemas.microsoft.com/office/drawing/2013/main/command">
      <pc:docMk xmlns:pc="http://schemas.microsoft.com/office/powerpoint/2013/main/command"/>
      <pc:sldMk xmlns:pc="http://schemas.microsoft.com/office/powerpoint/2013/main/command" cId="1399554608" sldId="261"/>
      <ac:spMk id="2" creationId="{895E558A-391D-CFBF-8757-C06529F53F1A}"/>
    </ac:deMkLst>
    <p188:txBody>
      <a:bodyPr/>
      <a:lstStyle/>
      <a:p>
        <a:r>
          <a:rPr lang="ja-JP" altLang="en-US"/>
          <a:t>このページは後送原稿があるので、もう一度デザインチェックを受けます。</a:t>
        </a:r>
      </a:p>
    </p188:txBody>
  </p188:cm>
</p188:cmLst>
</file>

<file path=ppt/comments/modernComment_107_D004B290.xml><?xml version="1.0" encoding="utf-8"?>
<p188:cmLst xmlns:a="http://schemas.openxmlformats.org/drawingml/2006/main" xmlns:r="http://schemas.openxmlformats.org/officeDocument/2006/relationships" xmlns:p188="http://schemas.microsoft.com/office/powerpoint/2018/8/main">
  <p188:cm id="{009D0F8E-2142-4A2E-9C62-4AFFAFF43296}" authorId="{3381B4B8-C602-FE46-FAF4-4D906EB6D526}" created="2023-11-10T04:08:12.031">
    <ac:deMkLst xmlns:ac="http://schemas.microsoft.com/office/drawing/2013/main/command">
      <pc:docMk xmlns:pc="http://schemas.microsoft.com/office/powerpoint/2013/main/command"/>
      <pc:sldMk xmlns:pc="http://schemas.microsoft.com/office/powerpoint/2013/main/command" cId="3489968784" sldId="263"/>
      <ac:spMk id="2" creationId="{665D7188-512B-57C2-6DD8-579C8B8AE9DC}"/>
    </ac:deMkLst>
    <p188:txBody>
      <a:bodyPr/>
      <a:lstStyle/>
      <a:p>
        <a:r>
          <a:rPr lang="ja-JP" altLang="en-US"/>
          <a:t>この注記に記載されているリンク先からはすぐに本文に記載している内容と関係している文章を確認することができませんでした。　表現的には2020年のLancet委員会報告に記載されている難聴が認知症の発症原因となる可能性を8％としていますので、ここの注記の割り振りは４ではなく2。に変更してください。　そのうえで情報源の４．は削除</a:t>
        </a:r>
      </a:p>
    </p188:txBody>
  </p188:cm>
</p188:cmLst>
</file>

<file path=ppt/comments/modernComment_108_8CCF06A4.xml><?xml version="1.0" encoding="utf-8"?>
<p188:cmLst xmlns:a="http://schemas.openxmlformats.org/drawingml/2006/main" xmlns:r="http://schemas.openxmlformats.org/officeDocument/2006/relationships" xmlns:p188="http://schemas.microsoft.com/office/powerpoint/2018/8/main">
  <p188:cm id="{DC11D67C-FE7B-1447-B4DD-0FB7DBD32781}" authorId="{684A6A63-1C9B-8BAE-52F8-A8AB99E829A8}" created="2023-11-13T02:40:16.236">
    <ac:deMkLst xmlns:ac="http://schemas.microsoft.com/office/drawing/2013/main/command">
      <pc:docMk xmlns:pc="http://schemas.microsoft.com/office/powerpoint/2013/main/command"/>
      <pc:sldMk xmlns:pc="http://schemas.microsoft.com/office/powerpoint/2013/main/command" cId="2362377892" sldId="264"/>
      <ac:spMk id="2" creationId="{192CB062-F021-6F46-8ED4-1B1A5487ADDA}"/>
    </ac:deMkLst>
    <p188:txBody>
      <a:bodyPr/>
      <a:lstStyle/>
      <a:p>
        <a:r>
          <a:rPr lang="ja-JP" altLang="en-US"/>
          <a:t>当てはまる項目が１つでもある場合</a:t>
        </a:r>
      </a:p>
    </p188:txBody>
  </p188:cm>
  <p188:cm id="{C3643A9E-2FEE-D14A-BB22-2E5593ACD46A}" authorId="{684A6A63-1C9B-8BAE-52F8-A8AB99E829A8}" created="2023-11-13T02:40:36.904">
    <ac:deMkLst xmlns:ac="http://schemas.microsoft.com/office/drawing/2013/main/command">
      <pc:docMk xmlns:pc="http://schemas.microsoft.com/office/powerpoint/2013/main/command"/>
      <pc:sldMk xmlns:pc="http://schemas.microsoft.com/office/powerpoint/2013/main/command" cId="2362377892" sldId="264"/>
      <ac:spMk id="3" creationId="{DF7FC418-5B4F-60B8-5F0D-049C799DEF86}"/>
    </ac:deMkLst>
    <p188:txBody>
      <a:bodyPr/>
      <a:lstStyle/>
      <a:p>
        <a:r>
          <a:rPr lang="ja-JP" altLang="en-US"/>
          <a:t>「４人以上いる場合の会話」→「複数の人が参加する会話」</a:t>
        </a:r>
      </a:p>
    </p188:txBody>
  </p188:cm>
</p188:cmLst>
</file>

<file path=ppt/comments/modernComment_109_BFA9C6DB.xml><?xml version="1.0" encoding="utf-8"?>
<p188:cmLst xmlns:a="http://schemas.openxmlformats.org/drawingml/2006/main" xmlns:r="http://schemas.openxmlformats.org/officeDocument/2006/relationships" xmlns:p188="http://schemas.microsoft.com/office/powerpoint/2018/8/main">
  <p188:cm id="{A359916E-E8CF-D54F-9897-12E3A41D1594}" authorId="{684A6A63-1C9B-8BAE-52F8-A8AB99E829A8}" created="2023-10-16T10:05:39.241">
    <pc:sldMkLst xmlns:pc="http://schemas.microsoft.com/office/powerpoint/2013/main/command">
      <pc:docMk/>
      <pc:sldMk cId="3215574747" sldId="260"/>
    </pc:sldMkLst>
    <p188:pos x="1562100" y="29568775"/>
    <p188:replyLst>
      <p188:reply id="{C56D7804-26A6-4D7F-9525-A8DC5F5EC8F4}" authorId="{3381B4B8-C602-FE46-FAF4-4D906EB6D526}" created="2023-11-10T03:30:54.166">
        <p188:txBody>
          <a:bodyPr/>
          <a:lstStyle/>
          <a:p>
            <a:r>
              <a:rPr lang="ja-JP" altLang="en-US"/>
              <a:t>背景色との関係でグラフにフチがないと白部分がわかりにくいためフチありのデザインにしてください。</a:t>
            </a:r>
          </a:p>
        </p188:txBody>
      </p188:reply>
    </p188:replyLst>
    <p188:txBody>
      <a:bodyPr/>
      <a:lstStyle/>
      <a:p>
        <a:r>
          <a:rPr lang="ja-JP" altLang="en-US"/>
          <a:t>グラフの線付きと線なしの違いになります。ご希望の方をお選びください。
特徴として全体のデザインイメージと合わせると縁なしのほうが良いと思います。
次ページにフチありバージョンを用意しています。
グラフ以外は同じ内容になります。</a:t>
        </a:r>
      </a:p>
    </p188:txBody>
  </p188:cm>
  <p188:cm id="{2F0297EC-D7BD-443C-B1EE-E6DA71E3F2BD}" authorId="{3381B4B8-C602-FE46-FAF4-4D906EB6D526}" created="2023-11-10T03:27:01.201">
    <ac:deMkLst xmlns:ac="http://schemas.microsoft.com/office/drawing/2013/main/command">
      <pc:docMk xmlns:pc="http://schemas.microsoft.com/office/powerpoint/2013/main/command"/>
      <pc:sldMk xmlns:pc="http://schemas.microsoft.com/office/powerpoint/2013/main/command" cId="3215574747" sldId="265"/>
      <ac:spMk id="5" creationId="{63B08814-2380-72A4-B0F2-0298522B8016}"/>
    </ac:deMkLst>
    <p188:replyLst>
      <p188:reply id="{CF78A59B-E44B-D543-8D9A-D9101842D784}" authorId="{684A6A63-1C9B-8BAE-52F8-A8AB99E829A8}" created="2023-11-13T00:19:42.024">
        <p188:txBody>
          <a:bodyPr/>
          <a:lstStyle/>
          <a:p>
            <a:r>
              <a:rPr lang="ja-JP" altLang="en-US"/>
              <a:t>他に合わせ上付きの「1」にしてください。</a:t>
            </a:r>
          </a:p>
        </p188:txBody>
      </p188:reply>
    </p188:replyLst>
    <p188:txBody>
      <a:bodyPr/>
      <a:lstStyle/>
      <a:p>
        <a:r>
          <a:rPr lang="ja-JP" altLang="en-US"/>
          <a:t>欄外の注記では＊が使用されているので、本文中の（１）を＊に変えるか、本文中に＊を振るかどちらかに統一してください。</a:t>
        </a:r>
      </a:p>
    </p188:txBody>
  </p188:cm>
  <p188:cm id="{3019D6B6-9449-CF45-B95D-39777199DEDF}" authorId="{684A6A63-1C9B-8BAE-52F8-A8AB99E829A8}" created="2023-11-13T00:20:40.988">
    <ac:deMkLst xmlns:ac="http://schemas.microsoft.com/office/drawing/2013/main/command">
      <pc:docMk xmlns:pc="http://schemas.microsoft.com/office/powerpoint/2013/main/command"/>
      <pc:sldMk xmlns:pc="http://schemas.microsoft.com/office/powerpoint/2013/main/command" cId="3215574747" sldId="265"/>
      <ac:spMk id="8" creationId="{9C200FF4-5756-8398-B3AB-6FD8A737F02D}"/>
    </ac:deMkLst>
    <p188:txBody>
      <a:bodyPr/>
      <a:lstStyle/>
      <a:p>
        <a:r>
          <a:rPr lang="ja-JP" altLang="en-US"/>
          <a:t>他に合わせ「1」にしてください。</a:t>
        </a:r>
      </a:p>
    </p188:txBody>
  </p188:cm>
</p188:cmLst>
</file>

<file path=ppt/comments/modernComment_10A_838E1699.xml><?xml version="1.0" encoding="utf-8"?>
<p188:cmLst xmlns:a="http://schemas.openxmlformats.org/drawingml/2006/main" xmlns:r="http://schemas.openxmlformats.org/officeDocument/2006/relationships" xmlns:p188="http://schemas.microsoft.com/office/powerpoint/2018/8/main">
  <p188:cm id="{0559FA93-1427-FF46-8229-8E7FA622CC7E}" authorId="{684A6A63-1C9B-8BAE-52F8-A8AB99E829A8}" created="2023-11-06T09:07:14.029">
    <ac:deMkLst xmlns:ac="http://schemas.microsoft.com/office/drawing/2013/main/command">
      <pc:docMk xmlns:pc="http://schemas.microsoft.com/office/powerpoint/2013/main/command"/>
      <pc:sldMk xmlns:pc="http://schemas.microsoft.com/office/powerpoint/2013/main/command" cId="2207127193" sldId="266"/>
      <ac:spMk id="2" creationId="{D3BA9BE9-9441-7B30-BE3D-08F7FBE30055}"/>
    </ac:deMkLst>
    <p188:replyLst>
      <p188:reply id="{1E9C3327-89CB-914A-9BC3-8A44068FCCC6}" authorId="{684A6A63-1C9B-8BAE-52F8-A8AB99E829A8}" created="2023-11-13T00:17:31.239">
        <p188:txBody>
          <a:bodyPr/>
          <a:lstStyle/>
          <a:p>
            <a:r>
              <a:rPr lang="ja-JP" altLang="en-US"/>
              <a:t>コチラの案採用</a:t>
            </a:r>
          </a:p>
        </p188:txBody>
      </p188:reply>
    </p188:replyLst>
    <p188:txBody>
      <a:bodyPr/>
      <a:lstStyle/>
      <a:p>
        <a:r>
          <a:rPr lang="ja-JP" altLang="en-US"/>
          <a:t>円グラフの線付きと線なしの違いになります。ご希望の方をお選びください。
ご希望のほうをお選びください。
特徴としてフチ有りはグラフをはっきりと見せることができます。</a:t>
        </a:r>
      </a:p>
    </p188:txBody>
  </p188:cm>
</p188:cmLst>
</file>

<file path=ppt/comments/modernComment_10B_B066D4A6.xml><?xml version="1.0" encoding="utf-8"?>
<p188:cmLst xmlns:a="http://schemas.openxmlformats.org/drawingml/2006/main" xmlns:r="http://schemas.openxmlformats.org/officeDocument/2006/relationships" xmlns:p188="http://schemas.microsoft.com/office/powerpoint/2018/8/main">
  <p188:cm id="{4B2106B3-8A6C-8E48-A64D-94C0CBE3ADB0}" authorId="{684A6A63-1C9B-8BAE-52F8-A8AB99E829A8}" created="2023-11-13T04:11:09.468">
    <ac:deMkLst xmlns:ac="http://schemas.microsoft.com/office/drawing/2013/main/command">
      <pc:docMk xmlns:pc="http://schemas.microsoft.com/office/powerpoint/2013/main/command"/>
      <pc:sldMk xmlns:pc="http://schemas.microsoft.com/office/powerpoint/2013/main/command" cId="2959529126" sldId="267"/>
      <ac:spMk id="9" creationId="{1B340D32-7272-7BE4-8C55-9FF6063292B9}"/>
    </ac:deMkLst>
    <p188:txBody>
      <a:bodyPr/>
      <a:lstStyle/>
      <a:p>
        <a:r>
          <a:rPr lang="ja-JP" altLang="en-US"/>
          <a:t>日本独自のものになると思われるので、画面画像ご支給くださいのピクトを立てておいてください。</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39949" y="6480867"/>
            <a:ext cx="6119416" cy="13786732"/>
          </a:xfrm>
        </p:spPr>
        <p:txBody>
          <a:bodyPr anchor="b"/>
          <a:lstStyle>
            <a:lvl1pPr algn="ctr">
              <a:defRPr sz="4724"/>
            </a:lvl1pPr>
          </a:lstStyle>
          <a:p>
            <a:r>
              <a:rPr lang="ja-JP" altLang="en-US"/>
              <a:t>マスター タイトルの書式設定</a:t>
            </a:r>
            <a:endParaRPr lang="en-US" dirty="0"/>
          </a:p>
        </p:txBody>
      </p:sp>
      <p:sp>
        <p:nvSpPr>
          <p:cNvPr id="3" name="Subtitle 2"/>
          <p:cNvSpPr>
            <a:spLocks noGrp="1"/>
          </p:cNvSpPr>
          <p:nvPr>
            <p:ph type="subTitle" idx="1"/>
          </p:nvPr>
        </p:nvSpPr>
        <p:spPr>
          <a:xfrm>
            <a:off x="899914" y="20799268"/>
            <a:ext cx="5399485" cy="9560876"/>
          </a:xfrm>
        </p:spPr>
        <p:txBody>
          <a:bodyPr/>
          <a:lstStyle>
            <a:lvl1pPr marL="0" indent="0" algn="ctr">
              <a:buNone/>
              <a:defRPr sz="1890"/>
            </a:lvl1pPr>
            <a:lvl2pPr marL="359954" indent="0" algn="ctr">
              <a:buNone/>
              <a:defRPr sz="1575"/>
            </a:lvl2pPr>
            <a:lvl3pPr marL="719907" indent="0" algn="ctr">
              <a:buNone/>
              <a:defRPr sz="1417"/>
            </a:lvl3pPr>
            <a:lvl4pPr marL="1079861" indent="0" algn="ctr">
              <a:buNone/>
              <a:defRPr sz="1260"/>
            </a:lvl4pPr>
            <a:lvl5pPr marL="1439814" indent="0" algn="ctr">
              <a:buNone/>
              <a:defRPr sz="1260"/>
            </a:lvl5pPr>
            <a:lvl6pPr marL="1799768" indent="0" algn="ctr">
              <a:buNone/>
              <a:defRPr sz="1260"/>
            </a:lvl6pPr>
            <a:lvl7pPr marL="2159721" indent="0" algn="ctr">
              <a:buNone/>
              <a:defRPr sz="1260"/>
            </a:lvl7pPr>
            <a:lvl8pPr marL="2519675" indent="0" algn="ctr">
              <a:buNone/>
              <a:defRPr sz="1260"/>
            </a:lvl8pPr>
            <a:lvl9pPr marL="2879628" indent="0" algn="ctr">
              <a:buNone/>
              <a:defRPr sz="126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40656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44786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2009" y="2108343"/>
            <a:ext cx="1552352" cy="3355932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94953" y="2108343"/>
            <a:ext cx="4567064" cy="335593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4163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50557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1204" y="9872559"/>
            <a:ext cx="6209407" cy="16472575"/>
          </a:xfrm>
        </p:spPr>
        <p:txBody>
          <a:bodyPr anchor="b"/>
          <a:lstStyle>
            <a:lvl1pPr>
              <a:defRPr sz="472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91204" y="26500971"/>
            <a:ext cx="6209407" cy="8662538"/>
          </a:xfrm>
        </p:spPr>
        <p:txBody>
          <a:bodyPr/>
          <a:lstStyle>
            <a:lvl1pPr marL="0" indent="0">
              <a:buNone/>
              <a:defRPr sz="1890">
                <a:solidFill>
                  <a:schemeClr val="tx1"/>
                </a:solidFill>
              </a:defRPr>
            </a:lvl1pPr>
            <a:lvl2pPr marL="359954" indent="0">
              <a:buNone/>
              <a:defRPr sz="1575">
                <a:solidFill>
                  <a:schemeClr val="tx1">
                    <a:tint val="75000"/>
                  </a:schemeClr>
                </a:solidFill>
              </a:defRPr>
            </a:lvl2pPr>
            <a:lvl3pPr marL="719907" indent="0">
              <a:buNone/>
              <a:defRPr sz="1417">
                <a:solidFill>
                  <a:schemeClr val="tx1">
                    <a:tint val="75000"/>
                  </a:schemeClr>
                </a:solidFill>
              </a:defRPr>
            </a:lvl3pPr>
            <a:lvl4pPr marL="1079861" indent="0">
              <a:buNone/>
              <a:defRPr sz="1260">
                <a:solidFill>
                  <a:schemeClr val="tx1">
                    <a:tint val="75000"/>
                  </a:schemeClr>
                </a:solidFill>
              </a:defRPr>
            </a:lvl4pPr>
            <a:lvl5pPr marL="1439814" indent="0">
              <a:buNone/>
              <a:defRPr sz="1260">
                <a:solidFill>
                  <a:schemeClr val="tx1">
                    <a:tint val="75000"/>
                  </a:schemeClr>
                </a:solidFill>
              </a:defRPr>
            </a:lvl5pPr>
            <a:lvl6pPr marL="1799768" indent="0">
              <a:buNone/>
              <a:defRPr sz="1260">
                <a:solidFill>
                  <a:schemeClr val="tx1">
                    <a:tint val="75000"/>
                  </a:schemeClr>
                </a:solidFill>
              </a:defRPr>
            </a:lvl6pPr>
            <a:lvl7pPr marL="2159721" indent="0">
              <a:buNone/>
              <a:defRPr sz="1260">
                <a:solidFill>
                  <a:schemeClr val="tx1">
                    <a:tint val="75000"/>
                  </a:schemeClr>
                </a:solidFill>
              </a:defRPr>
            </a:lvl7pPr>
            <a:lvl8pPr marL="2519675" indent="0">
              <a:buNone/>
              <a:defRPr sz="1260">
                <a:solidFill>
                  <a:schemeClr val="tx1">
                    <a:tint val="75000"/>
                  </a:schemeClr>
                </a:solidFill>
              </a:defRPr>
            </a:lvl8pPr>
            <a:lvl9pPr marL="2879628" indent="0">
              <a:buNone/>
              <a:defRPr sz="12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22332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94953" y="10541716"/>
            <a:ext cx="3059708" cy="2512595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644652" y="10541716"/>
            <a:ext cx="3059708" cy="2512595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129589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95891" y="2108352"/>
            <a:ext cx="6209407" cy="765420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5891" y="9707549"/>
            <a:ext cx="3045646" cy="4757520"/>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4" name="Content Placeholder 3"/>
          <p:cNvSpPr>
            <a:spLocks noGrp="1"/>
          </p:cNvSpPr>
          <p:nvPr>
            <p:ph sz="half" idx="2"/>
          </p:nvPr>
        </p:nvSpPr>
        <p:spPr>
          <a:xfrm>
            <a:off x="495891" y="14465069"/>
            <a:ext cx="3045646" cy="212759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644652" y="9707549"/>
            <a:ext cx="3060646" cy="4757520"/>
          </a:xfrm>
        </p:spPr>
        <p:txBody>
          <a:bodyPr anchor="b"/>
          <a:lstStyle>
            <a:lvl1pPr marL="0" indent="0">
              <a:buNone/>
              <a:defRPr sz="1890" b="1"/>
            </a:lvl1pPr>
            <a:lvl2pPr marL="359954" indent="0">
              <a:buNone/>
              <a:defRPr sz="1575" b="1"/>
            </a:lvl2pPr>
            <a:lvl3pPr marL="719907" indent="0">
              <a:buNone/>
              <a:defRPr sz="1417" b="1"/>
            </a:lvl3pPr>
            <a:lvl4pPr marL="1079861" indent="0">
              <a:buNone/>
              <a:defRPr sz="1260" b="1"/>
            </a:lvl4pPr>
            <a:lvl5pPr marL="1439814" indent="0">
              <a:buNone/>
              <a:defRPr sz="1260" b="1"/>
            </a:lvl5pPr>
            <a:lvl6pPr marL="1799768" indent="0">
              <a:buNone/>
              <a:defRPr sz="1260" b="1"/>
            </a:lvl6pPr>
            <a:lvl7pPr marL="2159721" indent="0">
              <a:buNone/>
              <a:defRPr sz="1260" b="1"/>
            </a:lvl7pPr>
            <a:lvl8pPr marL="2519675" indent="0">
              <a:buNone/>
              <a:defRPr sz="1260" b="1"/>
            </a:lvl8pPr>
            <a:lvl9pPr marL="2879628" indent="0">
              <a:buNone/>
              <a:defRPr sz="1260" b="1"/>
            </a:lvl9pPr>
          </a:lstStyle>
          <a:p>
            <a:pPr lvl="0"/>
            <a:r>
              <a:rPr lang="ja-JP" altLang="en-US"/>
              <a:t>マスター テキストの書式設定</a:t>
            </a:r>
          </a:p>
        </p:txBody>
      </p:sp>
      <p:sp>
        <p:nvSpPr>
          <p:cNvPr id="6" name="Content Placeholder 5"/>
          <p:cNvSpPr>
            <a:spLocks noGrp="1"/>
          </p:cNvSpPr>
          <p:nvPr>
            <p:ph sz="quarter" idx="4"/>
          </p:nvPr>
        </p:nvSpPr>
        <p:spPr>
          <a:xfrm>
            <a:off x="3644652" y="14465069"/>
            <a:ext cx="3060646" cy="212759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34378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68707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399636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95890" y="2640012"/>
            <a:ext cx="2321966" cy="9240044"/>
          </a:xfrm>
        </p:spPr>
        <p:txBody>
          <a:bodyPr anchor="b"/>
          <a:lstStyle>
            <a:lvl1pPr>
              <a:defRPr sz="2519"/>
            </a:lvl1pPr>
          </a:lstStyle>
          <a:p>
            <a:r>
              <a:rPr lang="ja-JP" altLang="en-US"/>
              <a:t>マスター タイトルの書式設定</a:t>
            </a:r>
            <a:endParaRPr lang="en-US" dirty="0"/>
          </a:p>
        </p:txBody>
      </p:sp>
      <p:sp>
        <p:nvSpPr>
          <p:cNvPr id="3" name="Content Placeholder 2"/>
          <p:cNvSpPr>
            <a:spLocks noGrp="1"/>
          </p:cNvSpPr>
          <p:nvPr>
            <p:ph idx="1"/>
          </p:nvPr>
        </p:nvSpPr>
        <p:spPr>
          <a:xfrm>
            <a:off x="3060646" y="5701703"/>
            <a:ext cx="3644652" cy="28141800"/>
          </a:xfrm>
        </p:spPr>
        <p:txBody>
          <a:bodyPr/>
          <a:lstStyle>
            <a:lvl1pPr>
              <a:defRPr sz="2519"/>
            </a:lvl1pPr>
            <a:lvl2pPr>
              <a:defRPr sz="2204"/>
            </a:lvl2pPr>
            <a:lvl3pPr>
              <a:defRPr sz="1890"/>
            </a:lvl3pPr>
            <a:lvl4pPr>
              <a:defRPr sz="1575"/>
            </a:lvl4pPr>
            <a:lvl5pPr>
              <a:defRPr sz="1575"/>
            </a:lvl5pPr>
            <a:lvl6pPr>
              <a:defRPr sz="1575"/>
            </a:lvl6pPr>
            <a:lvl7pPr>
              <a:defRPr sz="1575"/>
            </a:lvl7pPr>
            <a:lvl8pPr>
              <a:defRPr sz="1575"/>
            </a:lvl8pPr>
            <a:lvl9pPr>
              <a:defRPr sz="15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95890" y="11880056"/>
            <a:ext cx="2321966" cy="22009274"/>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5532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95890" y="2640012"/>
            <a:ext cx="2321966" cy="9240044"/>
          </a:xfrm>
        </p:spPr>
        <p:txBody>
          <a:bodyPr anchor="b"/>
          <a:lstStyle>
            <a:lvl1pPr>
              <a:defRPr sz="251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060646" y="5701703"/>
            <a:ext cx="3644652" cy="28141800"/>
          </a:xfrm>
        </p:spPr>
        <p:txBody>
          <a:bodyPr anchor="t"/>
          <a:lstStyle>
            <a:lvl1pPr marL="0" indent="0">
              <a:buNone/>
              <a:defRPr sz="2519"/>
            </a:lvl1pPr>
            <a:lvl2pPr marL="359954" indent="0">
              <a:buNone/>
              <a:defRPr sz="2204"/>
            </a:lvl2pPr>
            <a:lvl3pPr marL="719907" indent="0">
              <a:buNone/>
              <a:defRPr sz="1890"/>
            </a:lvl3pPr>
            <a:lvl4pPr marL="1079861" indent="0">
              <a:buNone/>
              <a:defRPr sz="1575"/>
            </a:lvl4pPr>
            <a:lvl5pPr marL="1439814" indent="0">
              <a:buNone/>
              <a:defRPr sz="1575"/>
            </a:lvl5pPr>
            <a:lvl6pPr marL="1799768" indent="0">
              <a:buNone/>
              <a:defRPr sz="1575"/>
            </a:lvl6pPr>
            <a:lvl7pPr marL="2159721" indent="0">
              <a:buNone/>
              <a:defRPr sz="1575"/>
            </a:lvl7pPr>
            <a:lvl8pPr marL="2519675" indent="0">
              <a:buNone/>
              <a:defRPr sz="1575"/>
            </a:lvl8pPr>
            <a:lvl9pPr marL="2879628" indent="0">
              <a:buNone/>
              <a:defRPr sz="157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95890" y="11880056"/>
            <a:ext cx="2321966" cy="22009274"/>
          </a:xfrm>
        </p:spPr>
        <p:txBody>
          <a:bodyPr/>
          <a:lstStyle>
            <a:lvl1pPr marL="0" indent="0">
              <a:buNone/>
              <a:defRPr sz="1260"/>
            </a:lvl1pPr>
            <a:lvl2pPr marL="359954" indent="0">
              <a:buNone/>
              <a:defRPr sz="1102"/>
            </a:lvl2pPr>
            <a:lvl3pPr marL="719907" indent="0">
              <a:buNone/>
              <a:defRPr sz="945"/>
            </a:lvl3pPr>
            <a:lvl4pPr marL="1079861" indent="0">
              <a:buNone/>
              <a:defRPr sz="787"/>
            </a:lvl4pPr>
            <a:lvl5pPr marL="1439814" indent="0">
              <a:buNone/>
              <a:defRPr sz="787"/>
            </a:lvl5pPr>
            <a:lvl6pPr marL="1799768" indent="0">
              <a:buNone/>
              <a:defRPr sz="787"/>
            </a:lvl6pPr>
            <a:lvl7pPr marL="2159721" indent="0">
              <a:buNone/>
              <a:defRPr sz="787"/>
            </a:lvl7pPr>
            <a:lvl8pPr marL="2519675" indent="0">
              <a:buNone/>
              <a:defRPr sz="787"/>
            </a:lvl8pPr>
            <a:lvl9pPr marL="2879628" indent="0">
              <a:buNone/>
              <a:defRPr sz="78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62CB64F-B2F0-3345-A884-6008E3775394}" type="datetimeFigureOut">
              <a:rPr kumimoji="1" lang="ja-JP" altLang="en-US" smtClean="0"/>
              <a:t>2023/11/13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286593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953" y="2108352"/>
            <a:ext cx="6209407" cy="765420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94953" y="10541716"/>
            <a:ext cx="6209407" cy="2512595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94953" y="36703516"/>
            <a:ext cx="1619845" cy="2108343"/>
          </a:xfrm>
          <a:prstGeom prst="rect">
            <a:avLst/>
          </a:prstGeom>
        </p:spPr>
        <p:txBody>
          <a:bodyPr vert="horz" lIns="91440" tIns="45720" rIns="91440" bIns="45720" rtlCol="0" anchor="ctr"/>
          <a:lstStyle>
            <a:lvl1pPr algn="l">
              <a:defRPr sz="945">
                <a:solidFill>
                  <a:schemeClr val="tx1">
                    <a:tint val="75000"/>
                  </a:schemeClr>
                </a:solidFill>
              </a:defRPr>
            </a:lvl1pPr>
          </a:lstStyle>
          <a:p>
            <a:fld id="{F62CB64F-B2F0-3345-A884-6008E3775394}" type="datetimeFigureOut">
              <a:rPr kumimoji="1" lang="ja-JP" altLang="en-US" smtClean="0"/>
              <a:t>2023/11/13</a:t>
            </a:fld>
            <a:endParaRPr kumimoji="1" lang="ja-JP" altLang="en-US"/>
          </a:p>
        </p:txBody>
      </p:sp>
      <p:sp>
        <p:nvSpPr>
          <p:cNvPr id="5" name="Footer Placeholder 4"/>
          <p:cNvSpPr>
            <a:spLocks noGrp="1"/>
          </p:cNvSpPr>
          <p:nvPr>
            <p:ph type="ftr" sz="quarter" idx="3"/>
          </p:nvPr>
        </p:nvSpPr>
        <p:spPr>
          <a:xfrm>
            <a:off x="2384773" y="36703516"/>
            <a:ext cx="2429768" cy="2108343"/>
          </a:xfrm>
          <a:prstGeom prst="rect">
            <a:avLst/>
          </a:prstGeom>
        </p:spPr>
        <p:txBody>
          <a:bodyPr vert="horz" lIns="91440" tIns="45720" rIns="91440" bIns="45720" rtlCol="0" anchor="ctr"/>
          <a:lstStyle>
            <a:lvl1pPr algn="ctr">
              <a:defRPr sz="945">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084515" y="36703516"/>
            <a:ext cx="1619845" cy="2108343"/>
          </a:xfrm>
          <a:prstGeom prst="rect">
            <a:avLst/>
          </a:prstGeom>
        </p:spPr>
        <p:txBody>
          <a:bodyPr vert="horz" lIns="91440" tIns="45720" rIns="91440" bIns="45720" rtlCol="0" anchor="ctr"/>
          <a:lstStyle>
            <a:lvl1pPr algn="r">
              <a:defRPr sz="945">
                <a:solidFill>
                  <a:schemeClr val="tx1">
                    <a:tint val="75000"/>
                  </a:schemeClr>
                </a:solidFill>
              </a:defRPr>
            </a:lvl1pPr>
          </a:lstStyle>
          <a:p>
            <a:fld id="{4DFBFD17-9C7A-C847-BF8A-3E5B24C8CAFD}" type="slidenum">
              <a:rPr kumimoji="1" lang="ja-JP" altLang="en-US" smtClean="0"/>
              <a:t>‹#›</a:t>
            </a:fld>
            <a:endParaRPr kumimoji="1" lang="ja-JP" altLang="en-US"/>
          </a:p>
        </p:txBody>
      </p:sp>
    </p:spTree>
    <p:extLst>
      <p:ext uri="{BB962C8B-B14F-4D97-AF65-F5344CB8AC3E}">
        <p14:creationId xmlns:p14="http://schemas.microsoft.com/office/powerpoint/2010/main" val="31019763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719907" rtl="0" eaLnBrk="1" latinLnBrk="0" hangingPunct="1">
        <a:lnSpc>
          <a:spcPct val="90000"/>
        </a:lnSpc>
        <a:spcBef>
          <a:spcPct val="0"/>
        </a:spcBef>
        <a:buNone/>
        <a:defRPr kumimoji="1" sz="3464" kern="1200">
          <a:solidFill>
            <a:schemeClr val="tx1"/>
          </a:solidFill>
          <a:latin typeface="+mj-lt"/>
          <a:ea typeface="+mj-ea"/>
          <a:cs typeface="+mj-cs"/>
        </a:defRPr>
      </a:lvl1pPr>
    </p:titleStyle>
    <p:bodyStyle>
      <a:lvl1pPr marL="179977" indent="-179977" algn="l" defTabSz="719907" rtl="0" eaLnBrk="1" latinLnBrk="0" hangingPunct="1">
        <a:lnSpc>
          <a:spcPct val="90000"/>
        </a:lnSpc>
        <a:spcBef>
          <a:spcPts val="787"/>
        </a:spcBef>
        <a:buFont typeface="Arial" panose="020B0604020202020204" pitchFamily="34" charset="0"/>
        <a:buChar char="•"/>
        <a:defRPr kumimoji="1" sz="2204" kern="1200">
          <a:solidFill>
            <a:schemeClr val="tx1"/>
          </a:solidFill>
          <a:latin typeface="+mn-lt"/>
          <a:ea typeface="+mn-ea"/>
          <a:cs typeface="+mn-cs"/>
        </a:defRPr>
      </a:lvl1pPr>
      <a:lvl2pPr marL="539930" indent="-179977" algn="l" defTabSz="719907" rtl="0" eaLnBrk="1" latinLnBrk="0" hangingPunct="1">
        <a:lnSpc>
          <a:spcPct val="90000"/>
        </a:lnSpc>
        <a:spcBef>
          <a:spcPts val="394"/>
        </a:spcBef>
        <a:buFont typeface="Arial" panose="020B0604020202020204" pitchFamily="34" charset="0"/>
        <a:buChar char="•"/>
        <a:defRPr kumimoji="1" sz="1890" kern="1200">
          <a:solidFill>
            <a:schemeClr val="tx1"/>
          </a:solidFill>
          <a:latin typeface="+mn-lt"/>
          <a:ea typeface="+mn-ea"/>
          <a:cs typeface="+mn-cs"/>
        </a:defRPr>
      </a:lvl2pPr>
      <a:lvl3pPr marL="899884" indent="-179977" algn="l" defTabSz="719907" rtl="0" eaLnBrk="1" latinLnBrk="0" hangingPunct="1">
        <a:lnSpc>
          <a:spcPct val="90000"/>
        </a:lnSpc>
        <a:spcBef>
          <a:spcPts val="394"/>
        </a:spcBef>
        <a:buFont typeface="Arial" panose="020B0604020202020204" pitchFamily="34" charset="0"/>
        <a:buChar char="•"/>
        <a:defRPr kumimoji="1" sz="1575" kern="1200">
          <a:solidFill>
            <a:schemeClr val="tx1"/>
          </a:solidFill>
          <a:latin typeface="+mn-lt"/>
          <a:ea typeface="+mn-ea"/>
          <a:cs typeface="+mn-cs"/>
        </a:defRPr>
      </a:lvl3pPr>
      <a:lvl4pPr marL="1259837"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4pPr>
      <a:lvl5pPr marL="1619791"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5pPr>
      <a:lvl6pPr marL="197974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6pPr>
      <a:lvl7pPr marL="2339698"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7pPr>
      <a:lvl8pPr marL="2699652"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8pPr>
      <a:lvl9pPr marL="3059605" indent="-179977" algn="l" defTabSz="719907" rtl="0" eaLnBrk="1" latinLnBrk="0" hangingPunct="1">
        <a:lnSpc>
          <a:spcPct val="90000"/>
        </a:lnSpc>
        <a:spcBef>
          <a:spcPts val="394"/>
        </a:spcBef>
        <a:buFont typeface="Arial" panose="020B0604020202020204" pitchFamily="34" charset="0"/>
        <a:buChar char="•"/>
        <a:defRPr kumimoji="1" sz="1417" kern="1200">
          <a:solidFill>
            <a:schemeClr val="tx1"/>
          </a:solidFill>
          <a:latin typeface="+mn-lt"/>
          <a:ea typeface="+mn-ea"/>
          <a:cs typeface="+mn-cs"/>
        </a:defRPr>
      </a:lvl9pPr>
    </p:bodyStyle>
    <p:otherStyle>
      <a:defPPr>
        <a:defRPr lang="en-US"/>
      </a:defPPr>
      <a:lvl1pPr marL="0" algn="l" defTabSz="719907" rtl="0" eaLnBrk="1" latinLnBrk="0" hangingPunct="1">
        <a:defRPr kumimoji="1" sz="1417" kern="1200">
          <a:solidFill>
            <a:schemeClr val="tx1"/>
          </a:solidFill>
          <a:latin typeface="+mn-lt"/>
          <a:ea typeface="+mn-ea"/>
          <a:cs typeface="+mn-cs"/>
        </a:defRPr>
      </a:lvl1pPr>
      <a:lvl2pPr marL="359954" algn="l" defTabSz="719907" rtl="0" eaLnBrk="1" latinLnBrk="0" hangingPunct="1">
        <a:defRPr kumimoji="1" sz="1417" kern="1200">
          <a:solidFill>
            <a:schemeClr val="tx1"/>
          </a:solidFill>
          <a:latin typeface="+mn-lt"/>
          <a:ea typeface="+mn-ea"/>
          <a:cs typeface="+mn-cs"/>
        </a:defRPr>
      </a:lvl2pPr>
      <a:lvl3pPr marL="719907" algn="l" defTabSz="719907" rtl="0" eaLnBrk="1" latinLnBrk="0" hangingPunct="1">
        <a:defRPr kumimoji="1" sz="1417" kern="1200">
          <a:solidFill>
            <a:schemeClr val="tx1"/>
          </a:solidFill>
          <a:latin typeface="+mn-lt"/>
          <a:ea typeface="+mn-ea"/>
          <a:cs typeface="+mn-cs"/>
        </a:defRPr>
      </a:lvl3pPr>
      <a:lvl4pPr marL="1079861" algn="l" defTabSz="719907" rtl="0" eaLnBrk="1" latinLnBrk="0" hangingPunct="1">
        <a:defRPr kumimoji="1" sz="1417" kern="1200">
          <a:solidFill>
            <a:schemeClr val="tx1"/>
          </a:solidFill>
          <a:latin typeface="+mn-lt"/>
          <a:ea typeface="+mn-ea"/>
          <a:cs typeface="+mn-cs"/>
        </a:defRPr>
      </a:lvl4pPr>
      <a:lvl5pPr marL="1439814" algn="l" defTabSz="719907" rtl="0" eaLnBrk="1" latinLnBrk="0" hangingPunct="1">
        <a:defRPr kumimoji="1" sz="1417" kern="1200">
          <a:solidFill>
            <a:schemeClr val="tx1"/>
          </a:solidFill>
          <a:latin typeface="+mn-lt"/>
          <a:ea typeface="+mn-ea"/>
          <a:cs typeface="+mn-cs"/>
        </a:defRPr>
      </a:lvl5pPr>
      <a:lvl6pPr marL="1799768" algn="l" defTabSz="719907" rtl="0" eaLnBrk="1" latinLnBrk="0" hangingPunct="1">
        <a:defRPr kumimoji="1" sz="1417" kern="1200">
          <a:solidFill>
            <a:schemeClr val="tx1"/>
          </a:solidFill>
          <a:latin typeface="+mn-lt"/>
          <a:ea typeface="+mn-ea"/>
          <a:cs typeface="+mn-cs"/>
        </a:defRPr>
      </a:lvl6pPr>
      <a:lvl7pPr marL="2159721" algn="l" defTabSz="719907" rtl="0" eaLnBrk="1" latinLnBrk="0" hangingPunct="1">
        <a:defRPr kumimoji="1" sz="1417" kern="1200">
          <a:solidFill>
            <a:schemeClr val="tx1"/>
          </a:solidFill>
          <a:latin typeface="+mn-lt"/>
          <a:ea typeface="+mn-ea"/>
          <a:cs typeface="+mn-cs"/>
        </a:defRPr>
      </a:lvl7pPr>
      <a:lvl8pPr marL="2519675" algn="l" defTabSz="719907" rtl="0" eaLnBrk="1" latinLnBrk="0" hangingPunct="1">
        <a:defRPr kumimoji="1" sz="1417" kern="1200">
          <a:solidFill>
            <a:schemeClr val="tx1"/>
          </a:solidFill>
          <a:latin typeface="+mn-lt"/>
          <a:ea typeface="+mn-ea"/>
          <a:cs typeface="+mn-cs"/>
        </a:defRPr>
      </a:lvl8pPr>
      <a:lvl9pPr marL="2879628" algn="l" defTabSz="719907" rtl="0" eaLnBrk="1" latinLnBrk="0" hangingPunct="1">
        <a:defRPr kumimoji="1" sz="1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microsoft.com/office/2018/10/relationships/comments" Target="../comments/modernComment_100_BBB8882B.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microsoft.com/office/2018/10/relationships/comments" Target="../comments/modernComment_107_D004B29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08_8CCF06A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microsoft.com/office/2018/10/relationships/comments" Target="../comments/modernComment_109_BFA9C6DB.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0A_838E169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8/10/relationships/comments" Target="../comments/modernComment_102_D8AFCFD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8/10/relationships/comments" Target="../comments/modernComment_103_EA8C7FD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microsoft.com/office/2018/10/relationships/comments" Target="../comments/modernComment_105_536B82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0B_B066D4A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567AB208-3A36-F9C1-6F35-31619A872027}"/>
              </a:ext>
            </a:extLst>
          </p:cNvPr>
          <p:cNvPicPr>
            <a:picLocks noChangeAspect="1"/>
          </p:cNvPicPr>
          <p:nvPr/>
        </p:nvPicPr>
        <p:blipFill>
          <a:blip r:embed="rId3"/>
          <a:stretch>
            <a:fillRect/>
          </a:stretch>
        </p:blipFill>
        <p:spPr>
          <a:xfrm>
            <a:off x="0" y="0"/>
            <a:ext cx="7188200" cy="39954200"/>
          </a:xfrm>
          <a:prstGeom prst="rect">
            <a:avLst/>
          </a:prstGeom>
        </p:spPr>
      </p:pic>
      <p:sp>
        <p:nvSpPr>
          <p:cNvPr id="2" name="正方形/長方形 1">
            <a:extLst>
              <a:ext uri="{FF2B5EF4-FFF2-40B4-BE49-F238E27FC236}">
                <a16:creationId xmlns:a16="http://schemas.microsoft.com/office/drawing/2014/main" id="{A2FC11EE-D2B5-E1A2-1EFB-CA97AC9A9CBF}"/>
              </a:ext>
            </a:extLst>
          </p:cNvPr>
          <p:cNvSpPr/>
          <p:nvPr/>
        </p:nvSpPr>
        <p:spPr>
          <a:xfrm>
            <a:off x="4074607" y="9279653"/>
            <a:ext cx="954593" cy="1607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4A5EB972-2B51-005D-33B9-57F731C19FF4}"/>
              </a:ext>
            </a:extLst>
          </p:cNvPr>
          <p:cNvSpPr/>
          <p:nvPr/>
        </p:nvSpPr>
        <p:spPr>
          <a:xfrm>
            <a:off x="4599878" y="8675649"/>
            <a:ext cx="1460810" cy="128239"/>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4943287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CAF870E4-74A7-47F2-50D6-CCC8F175681C}"/>
              </a:ext>
            </a:extLst>
          </p:cNvPr>
          <p:cNvPicPr>
            <a:picLocks noChangeAspect="1"/>
          </p:cNvPicPr>
          <p:nvPr/>
        </p:nvPicPr>
        <p:blipFill>
          <a:blip r:embed="rId2"/>
          <a:stretch>
            <a:fillRect/>
          </a:stretch>
        </p:blipFill>
        <p:spPr>
          <a:xfrm>
            <a:off x="5556" y="0"/>
            <a:ext cx="7188200" cy="30530800"/>
          </a:xfrm>
          <a:prstGeom prst="rect">
            <a:avLst/>
          </a:prstGeom>
        </p:spPr>
      </p:pic>
    </p:spTree>
    <p:extLst>
      <p:ext uri="{BB962C8B-B14F-4D97-AF65-F5344CB8AC3E}">
        <p14:creationId xmlns:p14="http://schemas.microsoft.com/office/powerpoint/2010/main" val="2549446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Web サイト&#10;&#10;自動的に生成された説明">
            <a:extLst>
              <a:ext uri="{FF2B5EF4-FFF2-40B4-BE49-F238E27FC236}">
                <a16:creationId xmlns:a16="http://schemas.microsoft.com/office/drawing/2014/main" id="{9C81653B-ECDC-0A79-08AB-900AA6F1C863}"/>
              </a:ext>
            </a:extLst>
          </p:cNvPr>
          <p:cNvPicPr>
            <a:picLocks noChangeAspect="1"/>
          </p:cNvPicPr>
          <p:nvPr/>
        </p:nvPicPr>
        <p:blipFill>
          <a:blip r:embed="rId3"/>
          <a:stretch>
            <a:fillRect/>
          </a:stretch>
        </p:blipFill>
        <p:spPr>
          <a:xfrm>
            <a:off x="0" y="0"/>
            <a:ext cx="7188200" cy="24968200"/>
          </a:xfrm>
          <a:prstGeom prst="rect">
            <a:avLst/>
          </a:prstGeom>
        </p:spPr>
      </p:pic>
      <p:sp>
        <p:nvSpPr>
          <p:cNvPr id="2" name="正方形/長方形 1">
            <a:extLst>
              <a:ext uri="{FF2B5EF4-FFF2-40B4-BE49-F238E27FC236}">
                <a16:creationId xmlns:a16="http://schemas.microsoft.com/office/drawing/2014/main" id="{665D7188-512B-57C2-6DD8-579C8B8AE9DC}"/>
              </a:ext>
            </a:extLst>
          </p:cNvPr>
          <p:cNvSpPr/>
          <p:nvPr/>
        </p:nvSpPr>
        <p:spPr>
          <a:xfrm>
            <a:off x="728505" y="20563952"/>
            <a:ext cx="3195376" cy="1406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996878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10;&#10;自動的に生成された説明">
            <a:extLst>
              <a:ext uri="{FF2B5EF4-FFF2-40B4-BE49-F238E27FC236}">
                <a16:creationId xmlns:a16="http://schemas.microsoft.com/office/drawing/2014/main" id="{FC066AD7-7905-725F-207C-0011539341C2}"/>
              </a:ext>
            </a:extLst>
          </p:cNvPr>
          <p:cNvPicPr>
            <a:picLocks noChangeAspect="1"/>
          </p:cNvPicPr>
          <p:nvPr/>
        </p:nvPicPr>
        <p:blipFill>
          <a:blip r:embed="rId3"/>
          <a:stretch>
            <a:fillRect/>
          </a:stretch>
        </p:blipFill>
        <p:spPr>
          <a:xfrm>
            <a:off x="11113" y="0"/>
            <a:ext cx="7188200" cy="32169100"/>
          </a:xfrm>
          <a:prstGeom prst="rect">
            <a:avLst/>
          </a:prstGeom>
        </p:spPr>
      </p:pic>
      <p:sp>
        <p:nvSpPr>
          <p:cNvPr id="2" name="正方形/長方形 1">
            <a:extLst>
              <a:ext uri="{FF2B5EF4-FFF2-40B4-BE49-F238E27FC236}">
                <a16:creationId xmlns:a16="http://schemas.microsoft.com/office/drawing/2014/main" id="{192CB062-F021-6F46-8ED4-1B1A5487ADDA}"/>
              </a:ext>
            </a:extLst>
          </p:cNvPr>
          <p:cNvSpPr/>
          <p:nvPr/>
        </p:nvSpPr>
        <p:spPr>
          <a:xfrm>
            <a:off x="4599878" y="8017727"/>
            <a:ext cx="1488688" cy="15054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DF7FC418-5B4F-60B8-5F0D-049C799DEF86}"/>
              </a:ext>
            </a:extLst>
          </p:cNvPr>
          <p:cNvSpPr/>
          <p:nvPr/>
        </p:nvSpPr>
        <p:spPr>
          <a:xfrm>
            <a:off x="4049751" y="8666357"/>
            <a:ext cx="700669" cy="15054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237789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F0C0284-4158-34D4-923C-D6A9F0CF1F67}"/>
              </a:ext>
            </a:extLst>
          </p:cNvPr>
          <p:cNvSpPr txBox="1"/>
          <p:nvPr/>
        </p:nvSpPr>
        <p:spPr>
          <a:xfrm>
            <a:off x="11515725" y="2750207"/>
            <a:ext cx="184731" cy="369332"/>
          </a:xfrm>
          <a:prstGeom prst="rect">
            <a:avLst/>
          </a:prstGeom>
          <a:noFill/>
        </p:spPr>
        <p:txBody>
          <a:bodyPr wrap="none" rtlCol="0">
            <a:spAutoFit/>
          </a:bodyPr>
          <a:lstStyle/>
          <a:p>
            <a:endParaRPr kumimoji="1" lang="ja-JP" altLang="en-US"/>
          </a:p>
        </p:txBody>
      </p:sp>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882DA5F8-11B6-51FB-0B93-76EB147DE69E}"/>
              </a:ext>
            </a:extLst>
          </p:cNvPr>
          <p:cNvPicPr>
            <a:picLocks noChangeAspect="1"/>
          </p:cNvPicPr>
          <p:nvPr/>
        </p:nvPicPr>
        <p:blipFill>
          <a:blip r:embed="rId3"/>
          <a:stretch>
            <a:fillRect/>
          </a:stretch>
        </p:blipFill>
        <p:spPr>
          <a:xfrm>
            <a:off x="11113" y="0"/>
            <a:ext cx="7188200" cy="39725600"/>
          </a:xfrm>
          <a:prstGeom prst="rect">
            <a:avLst/>
          </a:prstGeom>
        </p:spPr>
      </p:pic>
      <p:sp>
        <p:nvSpPr>
          <p:cNvPr id="2" name="正方形/長方形 1">
            <a:extLst>
              <a:ext uri="{FF2B5EF4-FFF2-40B4-BE49-F238E27FC236}">
                <a16:creationId xmlns:a16="http://schemas.microsoft.com/office/drawing/2014/main" id="{1AE07F13-07F1-DCBB-130E-D13BCEC2220D}"/>
              </a:ext>
            </a:extLst>
          </p:cNvPr>
          <p:cNvSpPr/>
          <p:nvPr/>
        </p:nvSpPr>
        <p:spPr>
          <a:xfrm>
            <a:off x="1006929" y="97971"/>
            <a:ext cx="1496785" cy="4136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09F6F53-961C-3FDD-CC75-C148E00C50E4}"/>
              </a:ext>
            </a:extLst>
          </p:cNvPr>
          <p:cNvSpPr/>
          <p:nvPr/>
        </p:nvSpPr>
        <p:spPr>
          <a:xfrm>
            <a:off x="877579" y="29487866"/>
            <a:ext cx="1871758" cy="18226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63B08814-2380-72A4-B0F2-0298522B8016}"/>
              </a:ext>
            </a:extLst>
          </p:cNvPr>
          <p:cNvSpPr/>
          <p:nvPr/>
        </p:nvSpPr>
        <p:spPr>
          <a:xfrm>
            <a:off x="5210070" y="10304584"/>
            <a:ext cx="266282" cy="2612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C200FF4-5756-8398-B3AB-6FD8A737F02D}"/>
              </a:ext>
            </a:extLst>
          </p:cNvPr>
          <p:cNvSpPr/>
          <p:nvPr/>
        </p:nvSpPr>
        <p:spPr>
          <a:xfrm>
            <a:off x="2984740" y="11076317"/>
            <a:ext cx="115018" cy="115019"/>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5574747"/>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F0C0284-4158-34D4-923C-D6A9F0CF1F67}"/>
              </a:ext>
            </a:extLst>
          </p:cNvPr>
          <p:cNvSpPr txBox="1"/>
          <p:nvPr/>
        </p:nvSpPr>
        <p:spPr>
          <a:xfrm>
            <a:off x="11515725" y="2750207"/>
            <a:ext cx="184731" cy="369332"/>
          </a:xfrm>
          <a:prstGeom prst="rect">
            <a:avLst/>
          </a:prstGeom>
          <a:noFill/>
        </p:spPr>
        <p:txBody>
          <a:bodyPr wrap="none" rtlCol="0">
            <a:spAutoFit/>
          </a:bodyPr>
          <a:lstStyle/>
          <a:p>
            <a:endParaRPr kumimoji="1" lang="ja-JP" altLang="en-US"/>
          </a:p>
        </p:txBody>
      </p:sp>
      <p:pic>
        <p:nvPicPr>
          <p:cNvPr id="3" name="図 2" descr="グラフィカル ユーザー インターフェイス, アプリケーション, Teams&#10;&#10;自動的に生成された説明">
            <a:extLst>
              <a:ext uri="{FF2B5EF4-FFF2-40B4-BE49-F238E27FC236}">
                <a16:creationId xmlns:a16="http://schemas.microsoft.com/office/drawing/2014/main" id="{59AD3A8A-5063-F474-2A68-19D10B3B37F5}"/>
              </a:ext>
            </a:extLst>
          </p:cNvPr>
          <p:cNvPicPr>
            <a:picLocks noChangeAspect="1"/>
          </p:cNvPicPr>
          <p:nvPr/>
        </p:nvPicPr>
        <p:blipFill>
          <a:blip r:embed="rId3"/>
          <a:stretch>
            <a:fillRect/>
          </a:stretch>
        </p:blipFill>
        <p:spPr>
          <a:xfrm>
            <a:off x="16903" y="0"/>
            <a:ext cx="7188200" cy="39725600"/>
          </a:xfrm>
          <a:prstGeom prst="rect">
            <a:avLst/>
          </a:prstGeom>
        </p:spPr>
      </p:pic>
      <p:sp>
        <p:nvSpPr>
          <p:cNvPr id="2" name="正方形/長方形 1">
            <a:extLst>
              <a:ext uri="{FF2B5EF4-FFF2-40B4-BE49-F238E27FC236}">
                <a16:creationId xmlns:a16="http://schemas.microsoft.com/office/drawing/2014/main" id="{D3BA9BE9-9441-7B30-BE3D-08F7FBE30055}"/>
              </a:ext>
            </a:extLst>
          </p:cNvPr>
          <p:cNvSpPr/>
          <p:nvPr/>
        </p:nvSpPr>
        <p:spPr>
          <a:xfrm>
            <a:off x="877579" y="29487866"/>
            <a:ext cx="1871758" cy="18226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712719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Web サイト&#10;&#10;自動的に生成された説明">
            <a:extLst>
              <a:ext uri="{FF2B5EF4-FFF2-40B4-BE49-F238E27FC236}">
                <a16:creationId xmlns:a16="http://schemas.microsoft.com/office/drawing/2014/main" id="{777578B1-D726-75C0-AB9B-8A00AB745933}"/>
              </a:ext>
            </a:extLst>
          </p:cNvPr>
          <p:cNvPicPr>
            <a:picLocks noChangeAspect="1"/>
          </p:cNvPicPr>
          <p:nvPr/>
        </p:nvPicPr>
        <p:blipFill>
          <a:blip r:embed="rId2"/>
          <a:stretch>
            <a:fillRect/>
          </a:stretch>
        </p:blipFill>
        <p:spPr>
          <a:xfrm>
            <a:off x="0" y="0"/>
            <a:ext cx="7188200" cy="32219900"/>
          </a:xfrm>
          <a:prstGeom prst="rect">
            <a:avLst/>
          </a:prstGeom>
        </p:spPr>
      </p:pic>
    </p:spTree>
    <p:extLst>
      <p:ext uri="{BB962C8B-B14F-4D97-AF65-F5344CB8AC3E}">
        <p14:creationId xmlns:p14="http://schemas.microsoft.com/office/powerpoint/2010/main" val="172824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40813D7E-72D9-CD49-9044-D67DEF072EE4}"/>
              </a:ext>
            </a:extLst>
          </p:cNvPr>
          <p:cNvPicPr>
            <a:picLocks noChangeAspect="1"/>
          </p:cNvPicPr>
          <p:nvPr/>
        </p:nvPicPr>
        <p:blipFill>
          <a:blip r:embed="rId3"/>
          <a:stretch>
            <a:fillRect/>
          </a:stretch>
        </p:blipFill>
        <p:spPr>
          <a:xfrm>
            <a:off x="11113" y="0"/>
            <a:ext cx="7188200" cy="32613600"/>
          </a:xfrm>
          <a:prstGeom prst="rect">
            <a:avLst/>
          </a:prstGeom>
        </p:spPr>
      </p:pic>
      <p:sp>
        <p:nvSpPr>
          <p:cNvPr id="2" name="楕円 1">
            <a:extLst>
              <a:ext uri="{FF2B5EF4-FFF2-40B4-BE49-F238E27FC236}">
                <a16:creationId xmlns:a16="http://schemas.microsoft.com/office/drawing/2014/main" id="{5055519D-47F3-810B-FCBA-28649642A41D}"/>
              </a:ext>
            </a:extLst>
          </p:cNvPr>
          <p:cNvSpPr/>
          <p:nvPr/>
        </p:nvSpPr>
        <p:spPr>
          <a:xfrm>
            <a:off x="4335864" y="22096325"/>
            <a:ext cx="256233" cy="2311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4EBA524-4035-1F49-3FB7-2C1E7EA518D0}"/>
              </a:ext>
            </a:extLst>
          </p:cNvPr>
          <p:cNvSpPr/>
          <p:nvPr/>
        </p:nvSpPr>
        <p:spPr>
          <a:xfrm>
            <a:off x="4650059" y="8034454"/>
            <a:ext cx="1399478" cy="139390"/>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0ADE210-C5C2-369A-4B0E-2BDB2F080F7D}"/>
              </a:ext>
            </a:extLst>
          </p:cNvPr>
          <p:cNvSpPr/>
          <p:nvPr/>
        </p:nvSpPr>
        <p:spPr>
          <a:xfrm>
            <a:off x="4059044" y="8681224"/>
            <a:ext cx="708102" cy="12823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540066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Web サイト&#10;&#10;自動的に生成された説明">
            <a:extLst>
              <a:ext uri="{FF2B5EF4-FFF2-40B4-BE49-F238E27FC236}">
                <a16:creationId xmlns:a16="http://schemas.microsoft.com/office/drawing/2014/main" id="{C7CDDA0F-AB72-5CA8-9BEF-23AA1534DEEC}"/>
              </a:ext>
            </a:extLst>
          </p:cNvPr>
          <p:cNvPicPr>
            <a:picLocks noChangeAspect="1"/>
          </p:cNvPicPr>
          <p:nvPr/>
        </p:nvPicPr>
        <p:blipFill>
          <a:blip r:embed="rId3"/>
          <a:stretch>
            <a:fillRect/>
          </a:stretch>
        </p:blipFill>
        <p:spPr>
          <a:xfrm>
            <a:off x="0" y="0"/>
            <a:ext cx="7188200" cy="30607000"/>
          </a:xfrm>
          <a:prstGeom prst="rect">
            <a:avLst/>
          </a:prstGeom>
        </p:spPr>
      </p:pic>
      <p:sp>
        <p:nvSpPr>
          <p:cNvPr id="2" name="正方形/長方形 1">
            <a:extLst>
              <a:ext uri="{FF2B5EF4-FFF2-40B4-BE49-F238E27FC236}">
                <a16:creationId xmlns:a16="http://schemas.microsoft.com/office/drawing/2014/main" id="{3F9C1789-ABA8-2BCF-F476-2E86222E830D}"/>
              </a:ext>
            </a:extLst>
          </p:cNvPr>
          <p:cNvSpPr/>
          <p:nvPr/>
        </p:nvSpPr>
        <p:spPr>
          <a:xfrm>
            <a:off x="4025590" y="7153507"/>
            <a:ext cx="724830" cy="18957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5D4B537-FBEA-F9CF-1496-E2B529BED370}"/>
              </a:ext>
            </a:extLst>
          </p:cNvPr>
          <p:cNvSpPr/>
          <p:nvPr/>
        </p:nvSpPr>
        <p:spPr>
          <a:xfrm>
            <a:off x="4607312" y="6525322"/>
            <a:ext cx="1453376" cy="18957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507630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10;&#10;自動的に生成された説明">
            <a:extLst>
              <a:ext uri="{FF2B5EF4-FFF2-40B4-BE49-F238E27FC236}">
                <a16:creationId xmlns:a16="http://schemas.microsoft.com/office/drawing/2014/main" id="{B0C1AB6F-7210-C23C-0F1B-37CF115EF4F3}"/>
              </a:ext>
            </a:extLst>
          </p:cNvPr>
          <p:cNvPicPr>
            <a:picLocks noChangeAspect="1"/>
          </p:cNvPicPr>
          <p:nvPr/>
        </p:nvPicPr>
        <p:blipFill>
          <a:blip r:embed="rId2"/>
          <a:stretch>
            <a:fillRect/>
          </a:stretch>
        </p:blipFill>
        <p:spPr>
          <a:xfrm>
            <a:off x="0" y="0"/>
            <a:ext cx="7188200" cy="26149300"/>
          </a:xfrm>
          <a:prstGeom prst="rect">
            <a:avLst/>
          </a:prstGeom>
        </p:spPr>
      </p:pic>
    </p:spTree>
    <p:extLst>
      <p:ext uri="{BB962C8B-B14F-4D97-AF65-F5344CB8AC3E}">
        <p14:creationId xmlns:p14="http://schemas.microsoft.com/office/powerpoint/2010/main" val="1238857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自動的に生成された説明">
            <a:extLst>
              <a:ext uri="{FF2B5EF4-FFF2-40B4-BE49-F238E27FC236}">
                <a16:creationId xmlns:a16="http://schemas.microsoft.com/office/drawing/2014/main" id="{59FADB6D-565A-C68E-9658-1EE9B3741474}"/>
              </a:ext>
            </a:extLst>
          </p:cNvPr>
          <p:cNvPicPr>
            <a:picLocks noChangeAspect="1"/>
          </p:cNvPicPr>
          <p:nvPr/>
        </p:nvPicPr>
        <p:blipFill>
          <a:blip r:embed="rId3"/>
          <a:stretch>
            <a:fillRect/>
          </a:stretch>
        </p:blipFill>
        <p:spPr>
          <a:xfrm>
            <a:off x="5556" y="0"/>
            <a:ext cx="7188200" cy="31750000"/>
          </a:xfrm>
          <a:prstGeom prst="rect">
            <a:avLst/>
          </a:prstGeom>
        </p:spPr>
      </p:pic>
      <p:sp>
        <p:nvSpPr>
          <p:cNvPr id="2" name="正方形/長方形 1">
            <a:extLst>
              <a:ext uri="{FF2B5EF4-FFF2-40B4-BE49-F238E27FC236}">
                <a16:creationId xmlns:a16="http://schemas.microsoft.com/office/drawing/2014/main" id="{895E558A-391D-CFBF-8757-C06529F53F1A}"/>
              </a:ext>
            </a:extLst>
          </p:cNvPr>
          <p:cNvSpPr/>
          <p:nvPr/>
        </p:nvSpPr>
        <p:spPr>
          <a:xfrm>
            <a:off x="1246749" y="8213834"/>
            <a:ext cx="4705814" cy="2031245"/>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8F68E30-0EBF-307E-729D-D495889B78A5}"/>
              </a:ext>
            </a:extLst>
          </p:cNvPr>
          <p:cNvSpPr txBox="1"/>
          <p:nvPr/>
        </p:nvSpPr>
        <p:spPr>
          <a:xfrm>
            <a:off x="2748446" y="9446880"/>
            <a:ext cx="1702419" cy="430887"/>
          </a:xfrm>
          <a:prstGeom prst="rect">
            <a:avLst/>
          </a:prstGeom>
          <a:solidFill>
            <a:srgbClr val="FF0000"/>
          </a:solidFill>
        </p:spPr>
        <p:txBody>
          <a:bodyPr wrap="square" rtlCol="0">
            <a:spAutoFit/>
          </a:bodyPr>
          <a:lstStyle/>
          <a:p>
            <a:pPr algn="ctr"/>
            <a:r>
              <a:rPr kumimoji="1" lang="ja-JP" altLang="en-US" sz="1100">
                <a:solidFill>
                  <a:schemeClr val="bg1"/>
                </a:solidFill>
              </a:rPr>
              <a:t>難聴の症状原稿未着。</a:t>
            </a:r>
            <a:endParaRPr kumimoji="1" lang="en-US" altLang="ja-JP" sz="1100" dirty="0">
              <a:solidFill>
                <a:schemeClr val="bg1"/>
              </a:solidFill>
            </a:endParaRPr>
          </a:p>
          <a:p>
            <a:pPr algn="ctr"/>
            <a:r>
              <a:rPr kumimoji="1" lang="ja-JP" altLang="en-US" sz="1100">
                <a:solidFill>
                  <a:schemeClr val="bg1"/>
                </a:solidFill>
              </a:rPr>
              <a:t>（</a:t>
            </a:r>
            <a:r>
              <a:rPr kumimoji="1" lang="en-US" altLang="ja-JP" sz="1100" dirty="0">
                <a:solidFill>
                  <a:schemeClr val="bg1"/>
                </a:solidFill>
              </a:rPr>
              <a:t>10/27</a:t>
            </a:r>
            <a:r>
              <a:rPr kumimoji="1" lang="ja-JP" altLang="en-US" sz="1100">
                <a:solidFill>
                  <a:schemeClr val="bg1"/>
                </a:solidFill>
              </a:rPr>
              <a:t>ご依頼済み）</a:t>
            </a:r>
          </a:p>
        </p:txBody>
      </p:sp>
    </p:spTree>
    <p:extLst>
      <p:ext uri="{BB962C8B-B14F-4D97-AF65-F5344CB8AC3E}">
        <p14:creationId xmlns:p14="http://schemas.microsoft.com/office/powerpoint/2010/main" val="1399554608"/>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242AC57-E622-29A1-50D1-0F2D2EE4C8D0}"/>
              </a:ext>
            </a:extLst>
          </p:cNvPr>
          <p:cNvSpPr>
            <a:spLocks noChangeArrowheads="1"/>
          </p:cNvSpPr>
          <p:nvPr/>
        </p:nvSpPr>
        <p:spPr bwMode="auto">
          <a:xfrm>
            <a:off x="0" y="819514"/>
            <a:ext cx="109109" cy="21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95" tIns="26997" rIns="53995" bIns="26997" numCol="1" anchor="ctr" anchorCtr="0" compatLnSpc="1">
            <a:prstTxWarp prst="textNoShape">
              <a:avLst/>
            </a:prstTxWarp>
            <a:spAutoFit/>
          </a:bodyPr>
          <a:lstStyle/>
          <a:p>
            <a:endParaRPr lang="ja-JP" altLang="en-US" sz="1063"/>
          </a:p>
        </p:txBody>
      </p:sp>
      <p:sp>
        <p:nvSpPr>
          <p:cNvPr id="5" name="テキスト ボックス 2">
            <a:extLst>
              <a:ext uri="{FF2B5EF4-FFF2-40B4-BE49-F238E27FC236}">
                <a16:creationId xmlns:a16="http://schemas.microsoft.com/office/drawing/2014/main" id="{2B110D7D-1E78-4615-EEEA-3429DE0CE934}"/>
              </a:ext>
            </a:extLst>
          </p:cNvPr>
          <p:cNvSpPr txBox="1">
            <a:spLocks noChangeArrowheads="1"/>
          </p:cNvSpPr>
          <p:nvPr/>
        </p:nvSpPr>
        <p:spPr bwMode="auto">
          <a:xfrm>
            <a:off x="970816" y="1595315"/>
            <a:ext cx="5421300" cy="781643"/>
          </a:xfrm>
          <a:prstGeom prst="rect">
            <a:avLst/>
          </a:prstGeom>
          <a:solidFill>
            <a:srgbClr val="FFFFFF"/>
          </a:solidFill>
          <a:ln w="9525">
            <a:solidFill>
              <a:srgbClr val="000000"/>
            </a:solidFill>
            <a:miter lim="800000"/>
            <a:headEnd/>
            <a:tailEnd/>
          </a:ln>
        </p:spPr>
        <p:txBody>
          <a:bodyPr vert="horz" wrap="square" lIns="53995" tIns="26997" rIns="53995" bIns="26997" numCol="1" anchor="t" anchorCtr="0" compatLnSpc="1">
            <a:prstTxWarp prst="textNoShape">
              <a:avLst/>
            </a:prstTxWarp>
            <a:spAutoFit/>
          </a:bodyPr>
          <a:lstStyle/>
          <a:p>
            <a:pPr defTabSz="539953" eaLnBrk="0" fontAlgn="base" hangingPunct="0">
              <a:spcBef>
                <a:spcPct val="0"/>
              </a:spcBef>
              <a:spcAft>
                <a:spcPct val="0"/>
              </a:spcAft>
            </a:pPr>
            <a:r>
              <a:rPr lang="ja-JP" altLang="ja-JP" sz="945" dirty="0">
                <a:latin typeface="游明朝" panose="02020400000000000000" pitchFamily="18" charset="-128"/>
                <a:ea typeface="游明朝" panose="02020400000000000000" pitchFamily="18" charset="-128"/>
                <a:cs typeface="Times New Roman" panose="02020603050405020304" pitchFamily="18" charset="0"/>
              </a:rPr>
              <a:t>●聴力レベルのスクリーニングを受けることにより、難聴の疑いがあるかどうかを把握すること</a:t>
            </a:r>
            <a:endParaRPr lang="ja-JP" altLang="ja-JP" sz="945" dirty="0"/>
          </a:p>
          <a:p>
            <a:pPr defTabSz="539953" eaLnBrk="0" fontAlgn="base" hangingPunct="0">
              <a:spcBef>
                <a:spcPct val="0"/>
              </a:spcBef>
              <a:spcAft>
                <a:spcPct val="0"/>
              </a:spcAft>
            </a:pPr>
            <a:endParaRPr lang="en-US" altLang="ja-JP" sz="945" dirty="0">
              <a:latin typeface="游明朝" panose="02020400000000000000" pitchFamily="18" charset="-128"/>
              <a:ea typeface="游明朝" panose="02020400000000000000" pitchFamily="18" charset="-128"/>
              <a:cs typeface="Times New Roman" panose="02020603050405020304" pitchFamily="18" charset="0"/>
            </a:endParaRPr>
          </a:p>
          <a:p>
            <a:pPr defTabSz="539953" eaLnBrk="0" fontAlgn="base" hangingPunct="0">
              <a:spcBef>
                <a:spcPct val="0"/>
              </a:spcBef>
              <a:spcAft>
                <a:spcPct val="0"/>
              </a:spcAft>
            </a:pPr>
            <a:r>
              <a:rPr lang="ja-JP" altLang="ja-JP" sz="945" dirty="0">
                <a:latin typeface="游明朝" panose="02020400000000000000" pitchFamily="18" charset="-128"/>
                <a:ea typeface="游明朝" panose="02020400000000000000" pitchFamily="18" charset="-128"/>
                <a:cs typeface="Times New Roman" panose="02020603050405020304" pitchFamily="18" charset="0"/>
              </a:rPr>
              <a:t>●より詳しい聴力測定（フルスクリーニングテスト）を行い、難聴の種類や難聴の程度（低い音なのか、高い音なのか、どの程度の大きさなら聴こえるのかなど）を明確にし、対処の方針を検討すること</a:t>
            </a:r>
            <a:endParaRPr lang="ja-JP" altLang="ja-JP" sz="945" dirty="0">
              <a:latin typeface="Arial" panose="020B0604020202020204" pitchFamily="34" charset="0"/>
            </a:endParaRPr>
          </a:p>
        </p:txBody>
      </p:sp>
      <p:sp>
        <p:nvSpPr>
          <p:cNvPr id="6" name="Rectangle 4">
            <a:extLst>
              <a:ext uri="{FF2B5EF4-FFF2-40B4-BE49-F238E27FC236}">
                <a16:creationId xmlns:a16="http://schemas.microsoft.com/office/drawing/2014/main" id="{80D89A92-BFA3-0180-9253-3C1F6CA768C9}"/>
              </a:ext>
            </a:extLst>
          </p:cNvPr>
          <p:cNvSpPr>
            <a:spLocks noChangeArrowheads="1"/>
          </p:cNvSpPr>
          <p:nvPr/>
        </p:nvSpPr>
        <p:spPr bwMode="auto">
          <a:xfrm>
            <a:off x="2282612" y="1016324"/>
            <a:ext cx="2644996" cy="39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95" tIns="26997" rIns="53995" bIns="26997" numCol="1" anchor="ctr" anchorCtr="0" compatLnSpc="1">
            <a:prstTxWarp prst="textNoShape">
              <a:avLst/>
            </a:prstTxWarp>
            <a:spAutoFit/>
          </a:bodyPr>
          <a:lstStyle/>
          <a:p>
            <a:pPr algn="ctr" defTabSz="539953" eaLnBrk="0" fontAlgn="base" hangingPunct="0">
              <a:spcBef>
                <a:spcPct val="0"/>
              </a:spcBef>
              <a:spcAft>
                <a:spcPct val="0"/>
              </a:spcAft>
            </a:pPr>
            <a:endParaRPr lang="ja-JP" altLang="ja-JP" sz="827" dirty="0">
              <a:latin typeface="游明朝" panose="02020400000000000000" pitchFamily="18" charset="-128"/>
              <a:ea typeface="游明朝" panose="02020400000000000000" pitchFamily="18" charset="-128"/>
              <a:cs typeface="Times New Roman" panose="02020603050405020304" pitchFamily="18" charset="0"/>
            </a:endParaRPr>
          </a:p>
          <a:p>
            <a:pPr algn="ctr" defTabSz="539953" eaLnBrk="0" fontAlgn="base" hangingPunct="0">
              <a:spcBef>
                <a:spcPct val="0"/>
              </a:spcBef>
              <a:spcAft>
                <a:spcPct val="0"/>
              </a:spcAft>
            </a:pPr>
            <a:r>
              <a:rPr lang="ja-JP" altLang="ja-JP" sz="1417" dirty="0">
                <a:latin typeface="游明朝" panose="02020400000000000000" pitchFamily="18" charset="-128"/>
                <a:ea typeface="游明朝" panose="02020400000000000000" pitchFamily="18" charset="-128"/>
                <a:cs typeface="Times New Roman" panose="02020603050405020304" pitchFamily="18" charset="0"/>
              </a:rPr>
              <a:t>難聴の症状にどう対処するか？</a:t>
            </a:r>
            <a:endParaRPr lang="ja-JP" altLang="ja-JP" sz="1417" dirty="0">
              <a:latin typeface="Arial" panose="020B0604020202020204" pitchFamily="34" charset="0"/>
            </a:endParaRPr>
          </a:p>
        </p:txBody>
      </p:sp>
      <p:sp>
        <p:nvSpPr>
          <p:cNvPr id="8" name="テキスト ボックス 7">
            <a:extLst>
              <a:ext uri="{FF2B5EF4-FFF2-40B4-BE49-F238E27FC236}">
                <a16:creationId xmlns:a16="http://schemas.microsoft.com/office/drawing/2014/main" id="{9A65AF28-5AC8-99E7-971D-A3C6353D35A5}"/>
              </a:ext>
            </a:extLst>
          </p:cNvPr>
          <p:cNvSpPr txBox="1"/>
          <p:nvPr/>
        </p:nvSpPr>
        <p:spPr>
          <a:xfrm>
            <a:off x="927183" y="2631090"/>
            <a:ext cx="3746915" cy="1874231"/>
          </a:xfrm>
          <a:prstGeom prst="rect">
            <a:avLst/>
          </a:prstGeom>
          <a:noFill/>
        </p:spPr>
        <p:txBody>
          <a:bodyPr wrap="square">
            <a:spAutoFit/>
          </a:bodyPr>
          <a:lstStyle/>
          <a:p>
            <a:pPr algn="just"/>
            <a:r>
              <a:rPr lang="en-US" altLang="ja-JP" sz="827"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827"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827"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ja-JP" sz="827" kern="100" dirty="0">
                <a:latin typeface="游明朝" panose="02020400000000000000" pitchFamily="18" charset="-128"/>
                <a:ea typeface="游明朝" panose="02020400000000000000" pitchFamily="18" charset="-128"/>
                <a:cs typeface="Times New Roman" panose="02020603050405020304" pitchFamily="18" charset="0"/>
              </a:rPr>
              <a:t>簡易的に実施できるセルフチェック：タッチパネル式の大型モニターに表示される指示に従いながら３分程度の短時間で実施できる簡易スクリーニング（一部店舗のみ）　</a:t>
            </a:r>
          </a:p>
          <a:p>
            <a:pPr algn="just"/>
            <a:r>
              <a:rPr lang="en-US" altLang="ja-JP" sz="827"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 </a:t>
            </a:r>
            <a:endParaRPr lang="ja-JP" altLang="ja-JP" sz="827"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827" kern="100" dirty="0">
                <a:latin typeface="游明朝" panose="02020400000000000000" pitchFamily="18" charset="-128"/>
                <a:ea typeface="游明朝" panose="02020400000000000000" pitchFamily="18" charset="-128"/>
                <a:cs typeface="Times New Roman" panose="02020603050405020304" pitchFamily="18" charset="0"/>
              </a:rPr>
              <a:t>2.</a:t>
            </a:r>
            <a:r>
              <a:rPr lang="ja-JP" altLang="ja-JP" sz="827" kern="100" dirty="0">
                <a:latin typeface="游明朝" panose="02020400000000000000" pitchFamily="18" charset="-128"/>
                <a:ea typeface="游明朝" panose="02020400000000000000" pitchFamily="18" charset="-128"/>
                <a:cs typeface="Times New Roman" panose="02020603050405020304" pitchFamily="18" charset="0"/>
              </a:rPr>
              <a:t>周囲の騒音を遮断した防音室のなかで、専門スタッフの指示に従いながら異なる周波数帯域ごとに聞き取ることができる最小レベルの音（可聴閾値）を確認するフル聴力測定</a:t>
            </a:r>
          </a:p>
          <a:p>
            <a:pPr algn="just"/>
            <a:r>
              <a:rPr lang="en-US" altLang="ja-JP" sz="827" kern="100" dirty="0">
                <a:latin typeface="游明朝" panose="02020400000000000000" pitchFamily="18" charset="-128"/>
                <a:ea typeface="游明朝" panose="02020400000000000000" pitchFamily="18" charset="-128"/>
                <a:cs typeface="Times New Roman" panose="02020603050405020304" pitchFamily="18" charset="0"/>
              </a:rPr>
              <a:t> </a:t>
            </a:r>
            <a:endParaRPr lang="ja-JP" altLang="ja-JP" sz="827"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827" kern="100" dirty="0">
                <a:latin typeface="游明朝" panose="02020400000000000000" pitchFamily="18" charset="-128"/>
                <a:ea typeface="游明朝" panose="02020400000000000000" pitchFamily="18" charset="-128"/>
                <a:cs typeface="Times New Roman" panose="02020603050405020304" pitchFamily="18" charset="0"/>
              </a:rPr>
              <a:t>さらに、購入された補聴器が狙い通りの効果をもたらしてくれるかどうかを確認するための補聴器効果測定を実施します。聴力レベルの確認にとどまらず補聴器をつけた状態での聴こえのレベルを定期的に測定しながら、お客様がより良い聴こえを取り戻し、安心で健全な生活を送ることができるように継続的なサポートをしていきます。</a:t>
            </a:r>
          </a:p>
        </p:txBody>
      </p:sp>
      <p:sp>
        <p:nvSpPr>
          <p:cNvPr id="9" name="正方形/長方形 8">
            <a:extLst>
              <a:ext uri="{FF2B5EF4-FFF2-40B4-BE49-F238E27FC236}">
                <a16:creationId xmlns:a16="http://schemas.microsoft.com/office/drawing/2014/main" id="{1B340D32-7272-7BE4-8C55-9FF6063292B9}"/>
              </a:ext>
            </a:extLst>
          </p:cNvPr>
          <p:cNvSpPr/>
          <p:nvPr/>
        </p:nvSpPr>
        <p:spPr>
          <a:xfrm>
            <a:off x="4674099" y="2771236"/>
            <a:ext cx="1718017" cy="116696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ja-JP" altLang="ja-JP" sz="709"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a:t>
            </a:r>
            <a:r>
              <a:rPr lang="en-US" altLang="ja-JP" sz="709" kern="100" dirty="0" err="1">
                <a:solidFill>
                  <a:srgbClr val="FF0000"/>
                </a:solidFill>
                <a:latin typeface="游明朝" panose="02020400000000000000" pitchFamily="18" charset="-128"/>
                <a:ea typeface="游明朝" panose="02020400000000000000" pitchFamily="18" charset="-128"/>
                <a:cs typeface="Times New Roman" panose="02020603050405020304" pitchFamily="18" charset="0"/>
              </a:rPr>
              <a:t>OtoKiosk</a:t>
            </a:r>
            <a:r>
              <a:rPr lang="ja-JP" altLang="ja-JP" sz="709" kern="100" dirty="0">
                <a:solidFill>
                  <a:srgbClr val="FF0000"/>
                </a:solidFill>
                <a:latin typeface="游明朝" panose="02020400000000000000" pitchFamily="18" charset="-128"/>
                <a:ea typeface="游明朝" panose="02020400000000000000" pitchFamily="18" charset="-128"/>
                <a:cs typeface="Times New Roman" panose="02020603050405020304" pitchFamily="18" charset="0"/>
              </a:rPr>
              <a:t>の測定画面の写真挿入＞ </a:t>
            </a:r>
            <a:endParaRPr lang="ja-JP" altLang="ja-JP" sz="709"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15A855ED-81C5-51D0-A55D-FB90E6C1E35D}"/>
              </a:ext>
            </a:extLst>
          </p:cNvPr>
          <p:cNvSpPr txBox="1"/>
          <p:nvPr/>
        </p:nvSpPr>
        <p:spPr>
          <a:xfrm>
            <a:off x="927184" y="2483075"/>
            <a:ext cx="4739547" cy="255904"/>
          </a:xfrm>
          <a:prstGeom prst="rect">
            <a:avLst/>
          </a:prstGeom>
          <a:noFill/>
        </p:spPr>
        <p:txBody>
          <a:bodyPr wrap="square">
            <a:spAutoFit/>
          </a:bodyPr>
          <a:lstStyle/>
          <a:p>
            <a:pPr algn="just"/>
            <a:r>
              <a:rPr lang="ja-JP" altLang="ja-JP" sz="1063" kern="100" dirty="0">
                <a:latin typeface="游明朝" panose="02020400000000000000" pitchFamily="18" charset="-128"/>
                <a:ea typeface="游明朝" panose="02020400000000000000" pitchFamily="18" charset="-128"/>
                <a:cs typeface="Times New Roman" panose="02020603050405020304" pitchFamily="18" charset="0"/>
              </a:rPr>
              <a:t>新日本補聴器では以下の二つの聴力測定の方法を用意しています。</a:t>
            </a:r>
          </a:p>
        </p:txBody>
      </p:sp>
      <p:sp>
        <p:nvSpPr>
          <p:cNvPr id="12" name="テキスト ボックス 11">
            <a:extLst>
              <a:ext uri="{FF2B5EF4-FFF2-40B4-BE49-F238E27FC236}">
                <a16:creationId xmlns:a16="http://schemas.microsoft.com/office/drawing/2014/main" id="{276C210E-66C5-C007-D14C-4ADFAD428DC4}"/>
              </a:ext>
            </a:extLst>
          </p:cNvPr>
          <p:cNvSpPr txBox="1"/>
          <p:nvPr/>
        </p:nvSpPr>
        <p:spPr>
          <a:xfrm>
            <a:off x="4674098" y="3969304"/>
            <a:ext cx="1668931" cy="192360"/>
          </a:xfrm>
          <a:prstGeom prst="rect">
            <a:avLst/>
          </a:prstGeom>
          <a:noFill/>
        </p:spPr>
        <p:txBody>
          <a:bodyPr wrap="square" rtlCol="0">
            <a:spAutoFit/>
          </a:bodyPr>
          <a:lstStyle/>
          <a:p>
            <a:pPr algn="ctr"/>
            <a:r>
              <a:rPr lang="en-US" altLang="ja-JP" sz="650" kern="100" dirty="0" err="1">
                <a:latin typeface="游明朝" panose="02020400000000000000" pitchFamily="18" charset="-128"/>
                <a:ea typeface="游明朝" panose="02020400000000000000" pitchFamily="18" charset="-128"/>
                <a:cs typeface="Times New Roman" panose="02020603050405020304" pitchFamily="18" charset="0"/>
              </a:rPr>
              <a:t>OtoKiosk</a:t>
            </a:r>
            <a:r>
              <a:rPr lang="ja-JP" altLang="ja-JP" sz="650" kern="100" dirty="0">
                <a:latin typeface="游明朝" panose="02020400000000000000" pitchFamily="18" charset="-128"/>
                <a:ea typeface="游明朝" panose="02020400000000000000" pitchFamily="18" charset="-128"/>
                <a:cs typeface="Times New Roman" panose="02020603050405020304" pitchFamily="18" charset="0"/>
              </a:rPr>
              <a:t>の測定画面</a:t>
            </a:r>
            <a:endParaRPr kumimoji="1" lang="ja-JP" altLang="en-US" sz="650" dirty="0"/>
          </a:p>
        </p:txBody>
      </p:sp>
      <p:sp>
        <p:nvSpPr>
          <p:cNvPr id="2" name="テキスト ボックス 1">
            <a:extLst>
              <a:ext uri="{FF2B5EF4-FFF2-40B4-BE49-F238E27FC236}">
                <a16:creationId xmlns:a16="http://schemas.microsoft.com/office/drawing/2014/main" id="{4E23893D-D5CE-5FFC-7714-08586D806258}"/>
              </a:ext>
            </a:extLst>
          </p:cNvPr>
          <p:cNvSpPr txBox="1"/>
          <p:nvPr/>
        </p:nvSpPr>
        <p:spPr>
          <a:xfrm>
            <a:off x="378135" y="180324"/>
            <a:ext cx="935026" cy="369332"/>
          </a:xfrm>
          <a:prstGeom prst="rect">
            <a:avLst/>
          </a:prstGeom>
          <a:noFill/>
          <a:ln w="22225">
            <a:solidFill>
              <a:srgbClr val="FF0000"/>
            </a:solidFill>
          </a:ln>
        </p:spPr>
        <p:txBody>
          <a:bodyPr wrap="square" rtlCol="0">
            <a:spAutoFit/>
          </a:bodyPr>
          <a:lstStyle/>
          <a:p>
            <a:pPr algn="ctr"/>
            <a:r>
              <a:rPr kumimoji="1" lang="ja-JP" altLang="en-US">
                <a:solidFill>
                  <a:srgbClr val="FF0000"/>
                </a:solidFill>
              </a:rPr>
              <a:t>別紙</a:t>
            </a:r>
          </a:p>
        </p:txBody>
      </p:sp>
    </p:spTree>
    <p:extLst>
      <p:ext uri="{BB962C8B-B14F-4D97-AF65-F5344CB8AC3E}">
        <p14:creationId xmlns:p14="http://schemas.microsoft.com/office/powerpoint/2010/main" val="295952912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1039</TotalTime>
  <Words>277</Words>
  <Application>Microsoft Macintosh PowerPoint</Application>
  <PresentationFormat>ユーザー設定</PresentationFormat>
  <Paragraphs>17</Paragraphs>
  <Slides>12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游明朝</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企画室01</dc:creator>
  <cp:lastModifiedBy>企画室01</cp:lastModifiedBy>
  <cp:revision>15</cp:revision>
  <dcterms:created xsi:type="dcterms:W3CDTF">2023-10-16T09:21:06Z</dcterms:created>
  <dcterms:modified xsi:type="dcterms:W3CDTF">2023-11-13T04:12:47Z</dcterms:modified>
</cp:coreProperties>
</file>